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7" d="100"/>
          <a:sy n="57" d="100"/>
        </p:scale>
        <p:origin x="-1075" y="19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956D2B1-8DC0-4087-A9AE-D2BA1EAE6A7E}" type="datetimeFigureOut">
              <a:rPr lang="en-US" smtClean="0"/>
              <a:pPr/>
              <a:t>06-Dec-13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860F75A-ABDA-4D37-B4F7-74F64D3EC90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8281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956D2B1-8DC0-4087-A9AE-D2BA1EAE6A7E}" type="datetimeFigureOut">
              <a:rPr lang="en-US" smtClean="0"/>
              <a:pPr/>
              <a:t>06-Dec-13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860F75A-ABDA-4D37-B4F7-74F64D3EC90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0717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956D2B1-8DC0-4087-A9AE-D2BA1EAE6A7E}" type="datetimeFigureOut">
              <a:rPr lang="en-US" smtClean="0"/>
              <a:pPr/>
              <a:t>06-Dec-13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860F75A-ABDA-4D37-B4F7-74F64D3EC90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481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685800"/>
            <a:ext cx="8229600" cy="4525963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b="1" i="1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effectLst/>
                <a:latin typeface="Candara" pitchFamily="34" charset="0"/>
              </a:defRPr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42105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956D2B1-8DC0-4087-A9AE-D2BA1EAE6A7E}" type="datetimeFigureOut">
              <a:rPr lang="en-US" smtClean="0"/>
              <a:pPr/>
              <a:t>06-Dec-13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860F75A-ABDA-4D37-B4F7-74F64D3EC90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3445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956D2B1-8DC0-4087-A9AE-D2BA1EAE6A7E}" type="datetimeFigureOut">
              <a:rPr lang="en-US" smtClean="0"/>
              <a:pPr/>
              <a:t>06-Dec-13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860F75A-ABDA-4D37-B4F7-74F64D3EC90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8094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956D2B1-8DC0-4087-A9AE-D2BA1EAE6A7E}" type="datetimeFigureOut">
              <a:rPr lang="en-US" smtClean="0"/>
              <a:pPr/>
              <a:t>06-Dec-13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860F75A-ABDA-4D37-B4F7-74F64D3EC90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9657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956D2B1-8DC0-4087-A9AE-D2BA1EAE6A7E}" type="datetimeFigureOut">
              <a:rPr lang="en-US" smtClean="0"/>
              <a:pPr/>
              <a:t>06-Dec-13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860F75A-ABDA-4D37-B4F7-74F64D3EC90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4932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956D2B1-8DC0-4087-A9AE-D2BA1EAE6A7E}" type="datetimeFigureOut">
              <a:rPr lang="en-US" smtClean="0"/>
              <a:pPr/>
              <a:t>06-Dec-13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860F75A-ABDA-4D37-B4F7-74F64D3EC90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82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956D2B1-8DC0-4087-A9AE-D2BA1EAE6A7E}" type="datetimeFigureOut">
              <a:rPr lang="en-US" smtClean="0"/>
              <a:pPr/>
              <a:t>06-Dec-13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860F75A-ABDA-4D37-B4F7-74F64D3EC90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6161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956D2B1-8DC0-4087-A9AE-D2BA1EAE6A7E}" type="datetimeFigureOut">
              <a:rPr lang="en-US" smtClean="0"/>
              <a:pPr/>
              <a:t>06-Dec-13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860F75A-ABDA-4D37-B4F7-74F64D3EC90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857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:\Roshni\ppt for website\images\url.jpg"/>
          <p:cNvPicPr>
            <a:picLocks noChangeAspect="1" noChangeArrowheads="1"/>
          </p:cNvPicPr>
          <p:nvPr userDrawn="1"/>
        </p:nvPicPr>
        <p:blipFill rotWithShape="1">
          <a:blip r:embed="rId13" cstate="screen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colorTemperature colorTemp="59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9906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9538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i="1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andara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066800"/>
            <a:ext cx="7772400" cy="1470025"/>
          </a:xfrm>
        </p:spPr>
        <p:txBody>
          <a:bodyPr>
            <a:normAutofit/>
          </a:bodyPr>
          <a:lstStyle/>
          <a:p>
            <a:r>
              <a:rPr lang="en-US" sz="5400" dirty="0" err="1" smtClean="0"/>
              <a:t>Aa</a:t>
            </a:r>
            <a:r>
              <a:rPr lang="en-US" sz="5400" dirty="0" smtClean="0"/>
              <a:t>-on Ta </a:t>
            </a:r>
            <a:r>
              <a:rPr lang="en-US" sz="5400" dirty="0" err="1" smtClean="0"/>
              <a:t>Tunhinjay</a:t>
            </a:r>
            <a:r>
              <a:rPr lang="en-US" sz="5400" dirty="0" smtClean="0"/>
              <a:t> </a:t>
            </a:r>
            <a:r>
              <a:rPr lang="en-US" sz="5400" dirty="0" err="1" smtClean="0"/>
              <a:t>Aasray</a:t>
            </a:r>
            <a:r>
              <a:rPr lang="en-US" sz="5400" dirty="0" smtClean="0"/>
              <a:t> 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649771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304800"/>
            <a:ext cx="8229600" cy="4525963"/>
          </a:xfrm>
        </p:spPr>
        <p:txBody>
          <a:bodyPr/>
          <a:lstStyle/>
          <a:p>
            <a:r>
              <a:rPr lang="fi-FI" sz="4000" dirty="0" smtClean="0">
                <a:effectLst>
                  <a:glow rad="101600">
                    <a:schemeClr val="bg2">
                      <a:alpha val="60000"/>
                    </a:schemeClr>
                  </a:glow>
                </a:effectLst>
              </a:rPr>
              <a:t>Keena</a:t>
            </a:r>
            <a:r>
              <a:rPr lang="fi-FI" dirty="0" smtClean="0">
                <a:effectLst>
                  <a:glow rad="101600">
                    <a:schemeClr val="bg2">
                      <a:alpha val="60000"/>
                    </a:schemeClr>
                  </a:glow>
                </a:effectLst>
              </a:rPr>
              <a:t> </a:t>
            </a:r>
            <a:r>
              <a:rPr lang="fi-FI" sz="4000" dirty="0" smtClean="0">
                <a:effectLst>
                  <a:glow rad="101600">
                    <a:schemeClr val="bg2">
                      <a:alpha val="60000"/>
                    </a:schemeClr>
                  </a:glow>
                </a:effectLst>
              </a:rPr>
              <a:t>Sunyaaraan, Keen Maan Diyaaraan</a:t>
            </a:r>
          </a:p>
          <a:p>
            <a:r>
              <a:rPr lang="fi-FI" sz="4000" dirty="0" smtClean="0">
                <a:effectLst>
                  <a:glow rad="101600">
                    <a:schemeClr val="bg2">
                      <a:alpha val="60000"/>
                    </a:schemeClr>
                  </a:glow>
                </a:effectLst>
              </a:rPr>
              <a:t>To Bin Biyo Maan Keen Pachharaan</a:t>
            </a:r>
          </a:p>
          <a:p>
            <a:r>
              <a:rPr lang="fi-FI" sz="4000" dirty="0" smtClean="0">
                <a:effectLst>
                  <a:glow rad="101600">
                    <a:schemeClr val="bg2">
                      <a:alpha val="60000"/>
                    </a:schemeClr>
                  </a:glow>
                </a:effectLst>
              </a:rPr>
              <a:t>Aa-on Ta Tunhinjay Aasray, Aa-on Ta Tunhinjay Aasray</a:t>
            </a:r>
            <a:endParaRPr lang="fi-FI" sz="4000" dirty="0">
              <a:effectLst>
                <a:glow rad="101600">
                  <a:schemeClr val="bg2">
                    <a:alpha val="6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22360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381000"/>
            <a:ext cx="8229600" cy="4525963"/>
          </a:xfrm>
        </p:spPr>
        <p:txBody>
          <a:bodyPr/>
          <a:lstStyle/>
          <a:p>
            <a:r>
              <a:rPr lang="fi-FI" sz="4000" dirty="0">
                <a:effectLst>
                  <a:glow rad="101600">
                    <a:schemeClr val="bg2">
                      <a:alpha val="60000"/>
                    </a:schemeClr>
                  </a:glow>
                </a:effectLst>
              </a:rPr>
              <a:t>Toofaan Lagan Thaa,</a:t>
            </a:r>
          </a:p>
          <a:p>
            <a:r>
              <a:rPr lang="fi-FI" sz="4000" dirty="0">
                <a:effectLst>
                  <a:glow rad="101600">
                    <a:schemeClr val="bg2">
                      <a:alpha val="60000"/>
                    </a:schemeClr>
                  </a:glow>
                </a:effectLst>
              </a:rPr>
              <a:t>Meenhan Vasan Thaa, Meenhan Vasan Thaa</a:t>
            </a:r>
          </a:p>
          <a:p>
            <a:r>
              <a:rPr lang="fi-FI" sz="4000" dirty="0" smtClean="0">
                <a:effectLst>
                  <a:glow rad="101600">
                    <a:schemeClr val="bg2">
                      <a:alpha val="60000"/>
                    </a:schemeClr>
                  </a:glow>
                </a:effectLst>
              </a:rPr>
              <a:t>Neran </a:t>
            </a:r>
            <a:r>
              <a:rPr lang="fi-FI" sz="4000" dirty="0">
                <a:effectLst>
                  <a:glow rad="101600">
                    <a:schemeClr val="bg2">
                      <a:alpha val="60000"/>
                    </a:schemeClr>
                  </a:glow>
                </a:effectLst>
              </a:rPr>
              <a:t>Nimaanaa, Tokhay Pasanthaa</a:t>
            </a:r>
          </a:p>
          <a:p>
            <a:r>
              <a:rPr lang="fi-FI" sz="4000" dirty="0" smtClean="0">
                <a:effectLst>
                  <a:glow rad="101600">
                    <a:schemeClr val="bg2">
                      <a:alpha val="60000"/>
                    </a:schemeClr>
                  </a:glow>
                </a:effectLst>
              </a:rPr>
              <a:t>Aa-on Ta Tunhinjay ...</a:t>
            </a:r>
          </a:p>
          <a:p>
            <a:r>
              <a:rPr lang="fi-FI" sz="4000" dirty="0" smtClean="0">
                <a:effectLst>
                  <a:glow rad="101600">
                    <a:schemeClr val="bg2">
                      <a:alpha val="60000"/>
                    </a:schemeClr>
                  </a:glow>
                </a:effectLst>
              </a:rPr>
              <a:t>Keena </a:t>
            </a:r>
            <a:r>
              <a:rPr lang="fi-FI" sz="4000" dirty="0">
                <a:effectLst>
                  <a:glow rad="101600">
                    <a:schemeClr val="bg2">
                      <a:alpha val="60000"/>
                    </a:schemeClr>
                  </a:glow>
                </a:effectLst>
              </a:rPr>
              <a:t>Sunyaaraan...</a:t>
            </a:r>
            <a:endParaRPr lang="en-US" sz="4000" dirty="0">
              <a:effectLst>
                <a:glow rad="101600">
                  <a:schemeClr val="bg2">
                    <a:alpha val="6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5941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 err="1" smtClean="0">
                <a:effectLst>
                  <a:glow rad="101600">
                    <a:schemeClr val="bg2">
                      <a:alpha val="60000"/>
                    </a:schemeClr>
                  </a:glow>
                </a:effectLst>
              </a:rPr>
              <a:t>Lehroon</a:t>
            </a:r>
            <a:r>
              <a:rPr lang="en-US" sz="4000" dirty="0" smtClean="0">
                <a:effectLst>
                  <a:glow rad="101600">
                    <a:schemeClr val="bg2">
                      <a:alpha val="60000"/>
                    </a:schemeClr>
                  </a:glow>
                </a:effectLst>
              </a:rPr>
              <a:t> Lagan </a:t>
            </a:r>
            <a:r>
              <a:rPr lang="en-US" sz="4000" dirty="0" err="1" smtClean="0">
                <a:effectLst>
                  <a:glow rad="101600">
                    <a:schemeClr val="bg2">
                      <a:alpha val="60000"/>
                    </a:schemeClr>
                  </a:glow>
                </a:effectLst>
              </a:rPr>
              <a:t>Peyoon</a:t>
            </a:r>
            <a:r>
              <a:rPr lang="en-US" sz="4000" dirty="0" smtClean="0">
                <a:effectLst>
                  <a:glow rad="101600">
                    <a:schemeClr val="bg2">
                      <a:alpha val="60000"/>
                    </a:schemeClr>
                  </a:glow>
                </a:effectLst>
              </a:rPr>
              <a:t>, </a:t>
            </a:r>
            <a:r>
              <a:rPr lang="en-US" sz="4000" dirty="0" err="1" smtClean="0">
                <a:effectLst>
                  <a:glow rad="101600">
                    <a:schemeClr val="bg2">
                      <a:alpha val="60000"/>
                    </a:schemeClr>
                  </a:glow>
                </a:effectLst>
              </a:rPr>
              <a:t>Beri</a:t>
            </a:r>
            <a:r>
              <a:rPr lang="en-US" sz="4000" dirty="0" smtClean="0">
                <a:effectLst>
                  <a:glow rad="101600">
                    <a:schemeClr val="bg2">
                      <a:alpha val="60000"/>
                    </a:schemeClr>
                  </a:glow>
                </a:effectLst>
              </a:rPr>
              <a:t> </a:t>
            </a:r>
            <a:r>
              <a:rPr lang="en-US" sz="4000" dirty="0" err="1" smtClean="0">
                <a:effectLst>
                  <a:glow rad="101600">
                    <a:schemeClr val="bg2">
                      <a:alpha val="60000"/>
                    </a:schemeClr>
                  </a:glow>
                </a:effectLst>
              </a:rPr>
              <a:t>Luday</a:t>
            </a:r>
            <a:r>
              <a:rPr lang="en-US" sz="4000" dirty="0" smtClean="0">
                <a:effectLst>
                  <a:glow rad="101600">
                    <a:schemeClr val="bg2">
                      <a:alpha val="60000"/>
                    </a:schemeClr>
                  </a:glow>
                </a:effectLst>
              </a:rPr>
              <a:t>, </a:t>
            </a:r>
            <a:r>
              <a:rPr lang="en-US" sz="4000" dirty="0" err="1" smtClean="0">
                <a:effectLst>
                  <a:glow rad="101600">
                    <a:schemeClr val="bg2">
                      <a:alpha val="60000"/>
                    </a:schemeClr>
                  </a:glow>
                </a:effectLst>
              </a:rPr>
              <a:t>Beri</a:t>
            </a:r>
            <a:r>
              <a:rPr lang="en-US" sz="4000" dirty="0" smtClean="0">
                <a:effectLst>
                  <a:glow rad="101600">
                    <a:schemeClr val="bg2">
                      <a:alpha val="60000"/>
                    </a:schemeClr>
                  </a:glow>
                </a:effectLst>
              </a:rPr>
              <a:t> </a:t>
            </a:r>
            <a:r>
              <a:rPr lang="en-US" sz="4000" dirty="0" err="1" smtClean="0">
                <a:effectLst>
                  <a:glow rad="101600">
                    <a:schemeClr val="bg2">
                      <a:alpha val="60000"/>
                    </a:schemeClr>
                  </a:glow>
                </a:effectLst>
              </a:rPr>
              <a:t>Luday</a:t>
            </a:r>
            <a:endParaRPr lang="en-US" sz="4000" dirty="0" smtClean="0">
              <a:effectLst>
                <a:glow rad="101600">
                  <a:schemeClr val="bg2">
                    <a:alpha val="60000"/>
                  </a:schemeClr>
                </a:glow>
              </a:effectLst>
            </a:endParaRPr>
          </a:p>
          <a:p>
            <a:r>
              <a:rPr lang="en-US" sz="4000" dirty="0" err="1" smtClean="0">
                <a:effectLst>
                  <a:glow rad="101600">
                    <a:schemeClr val="bg2">
                      <a:alpha val="60000"/>
                    </a:schemeClr>
                  </a:glow>
                </a:effectLst>
              </a:rPr>
              <a:t>Aaheen</a:t>
            </a:r>
            <a:r>
              <a:rPr lang="en-US" sz="4000" dirty="0" smtClean="0">
                <a:effectLst>
                  <a:glow rad="101600">
                    <a:schemeClr val="bg2">
                      <a:alpha val="60000"/>
                    </a:schemeClr>
                  </a:glow>
                </a:effectLst>
              </a:rPr>
              <a:t> </a:t>
            </a:r>
            <a:r>
              <a:rPr lang="en-US" sz="4000" dirty="0" err="1" smtClean="0">
                <a:effectLst>
                  <a:glow rad="101600">
                    <a:schemeClr val="bg2">
                      <a:alpha val="60000"/>
                    </a:schemeClr>
                  </a:glow>
                </a:effectLst>
              </a:rPr>
              <a:t>Moonsaan</a:t>
            </a:r>
            <a:r>
              <a:rPr lang="en-US" sz="4000" dirty="0" smtClean="0">
                <a:effectLst>
                  <a:glow rad="101600">
                    <a:schemeClr val="bg2">
                      <a:alpha val="60000"/>
                    </a:schemeClr>
                  </a:glow>
                </a:effectLst>
              </a:rPr>
              <a:t> </a:t>
            </a:r>
            <a:r>
              <a:rPr lang="en-US" sz="4000" dirty="0" err="1" smtClean="0">
                <a:effectLst>
                  <a:glow rad="101600">
                    <a:schemeClr val="bg2">
                      <a:alpha val="60000"/>
                    </a:schemeClr>
                  </a:glow>
                </a:effectLst>
              </a:rPr>
              <a:t>Toon</a:t>
            </a:r>
            <a:r>
              <a:rPr lang="en-US" sz="4000" dirty="0" smtClean="0">
                <a:effectLst>
                  <a:glow rad="101600">
                    <a:schemeClr val="bg2">
                      <a:alpha val="60000"/>
                    </a:schemeClr>
                  </a:glow>
                </a:effectLst>
              </a:rPr>
              <a:t>,</a:t>
            </a:r>
          </a:p>
          <a:p>
            <a:r>
              <a:rPr lang="en-US" sz="4000" dirty="0" smtClean="0">
                <a:effectLst>
                  <a:glow rad="101600">
                    <a:schemeClr val="bg2">
                      <a:alpha val="60000"/>
                    </a:schemeClr>
                  </a:glow>
                </a:effectLst>
              </a:rPr>
              <a:t> </a:t>
            </a:r>
            <a:r>
              <a:rPr lang="en-US" sz="4000" dirty="0" err="1" smtClean="0">
                <a:effectLst>
                  <a:glow rad="101600">
                    <a:schemeClr val="bg2">
                      <a:alpha val="60000"/>
                    </a:schemeClr>
                  </a:glow>
                </a:effectLst>
              </a:rPr>
              <a:t>Bhal</a:t>
            </a:r>
            <a:r>
              <a:rPr lang="en-US" sz="4000" dirty="0" smtClean="0">
                <a:effectLst>
                  <a:glow rad="101600">
                    <a:schemeClr val="bg2">
                      <a:alpha val="60000"/>
                    </a:schemeClr>
                  </a:glow>
                </a:effectLst>
              </a:rPr>
              <a:t> </a:t>
            </a:r>
            <a:r>
              <a:rPr lang="en-US" sz="4000" dirty="0" err="1" smtClean="0">
                <a:effectLst>
                  <a:glow rad="101600">
                    <a:schemeClr val="bg2">
                      <a:alpha val="60000"/>
                    </a:schemeClr>
                  </a:glow>
                </a:effectLst>
              </a:rPr>
              <a:t>Beri</a:t>
            </a:r>
            <a:r>
              <a:rPr lang="en-US" sz="4000" dirty="0" smtClean="0">
                <a:effectLst>
                  <a:glow rad="101600">
                    <a:schemeClr val="bg2">
                      <a:alpha val="60000"/>
                    </a:schemeClr>
                  </a:glow>
                </a:effectLst>
              </a:rPr>
              <a:t> </a:t>
            </a:r>
            <a:r>
              <a:rPr lang="en-US" sz="4000" dirty="0" err="1" smtClean="0">
                <a:effectLst>
                  <a:glow rad="101600">
                    <a:schemeClr val="bg2">
                      <a:alpha val="60000"/>
                    </a:schemeClr>
                  </a:glow>
                </a:effectLst>
              </a:rPr>
              <a:t>Buday</a:t>
            </a:r>
            <a:r>
              <a:rPr lang="en-US" sz="4000" dirty="0" smtClean="0">
                <a:effectLst>
                  <a:glow rad="101600">
                    <a:schemeClr val="bg2">
                      <a:alpha val="60000"/>
                    </a:schemeClr>
                  </a:glow>
                </a:effectLst>
              </a:rPr>
              <a:t>, </a:t>
            </a:r>
            <a:r>
              <a:rPr lang="en-US" sz="4000" dirty="0" err="1" smtClean="0">
                <a:effectLst>
                  <a:glow rad="101600">
                    <a:schemeClr val="bg2">
                      <a:alpha val="60000"/>
                    </a:schemeClr>
                  </a:glow>
                </a:effectLst>
              </a:rPr>
              <a:t>Beri</a:t>
            </a:r>
            <a:r>
              <a:rPr lang="en-US" sz="4000" dirty="0" smtClean="0">
                <a:effectLst>
                  <a:glow rad="101600">
                    <a:schemeClr val="bg2">
                      <a:alpha val="60000"/>
                    </a:schemeClr>
                  </a:glow>
                </a:effectLst>
              </a:rPr>
              <a:t> </a:t>
            </a:r>
            <a:r>
              <a:rPr lang="en-US" sz="4000" dirty="0" err="1" smtClean="0">
                <a:effectLst>
                  <a:glow rad="101600">
                    <a:schemeClr val="bg2">
                      <a:alpha val="60000"/>
                    </a:schemeClr>
                  </a:glow>
                </a:effectLst>
              </a:rPr>
              <a:t>Buday</a:t>
            </a:r>
            <a:endParaRPr lang="en-US" sz="4000" dirty="0" smtClean="0">
              <a:effectLst>
                <a:glow rad="101600">
                  <a:schemeClr val="bg2">
                    <a:alpha val="60000"/>
                  </a:schemeClr>
                </a:glow>
              </a:effectLst>
            </a:endParaRPr>
          </a:p>
          <a:p>
            <a:r>
              <a:rPr lang="en-US" sz="4000" dirty="0" err="1" smtClean="0">
                <a:effectLst>
                  <a:glow rad="101600">
                    <a:schemeClr val="bg2">
                      <a:alpha val="60000"/>
                    </a:schemeClr>
                  </a:glow>
                </a:effectLst>
              </a:rPr>
              <a:t>Aa</a:t>
            </a:r>
            <a:r>
              <a:rPr lang="en-US" sz="4000" dirty="0" smtClean="0">
                <a:effectLst>
                  <a:glow rad="101600">
                    <a:schemeClr val="bg2">
                      <a:alpha val="60000"/>
                    </a:schemeClr>
                  </a:glow>
                </a:effectLst>
              </a:rPr>
              <a:t>-on Ta </a:t>
            </a:r>
            <a:r>
              <a:rPr lang="en-US" sz="4000" dirty="0" err="1" smtClean="0">
                <a:effectLst>
                  <a:glow rad="101600">
                    <a:schemeClr val="bg2">
                      <a:alpha val="60000"/>
                    </a:schemeClr>
                  </a:glow>
                </a:effectLst>
              </a:rPr>
              <a:t>Tunhinjay</a:t>
            </a:r>
            <a:r>
              <a:rPr lang="en-US" sz="4000" dirty="0" smtClean="0">
                <a:effectLst>
                  <a:glow rad="101600">
                    <a:schemeClr val="bg2">
                      <a:alpha val="60000"/>
                    </a:schemeClr>
                  </a:glow>
                </a:effectLst>
              </a:rPr>
              <a:t> …</a:t>
            </a:r>
            <a:r>
              <a:rPr lang="en-US" sz="4000" dirty="0" err="1" smtClean="0">
                <a:effectLst>
                  <a:glow rad="101600">
                    <a:schemeClr val="bg2">
                      <a:alpha val="60000"/>
                    </a:schemeClr>
                  </a:glow>
                </a:effectLst>
              </a:rPr>
              <a:t>Keena</a:t>
            </a:r>
            <a:r>
              <a:rPr lang="en-US" sz="4000" dirty="0" smtClean="0">
                <a:effectLst>
                  <a:glow rad="101600">
                    <a:schemeClr val="bg2">
                      <a:alpha val="60000"/>
                    </a:schemeClr>
                  </a:glow>
                </a:effectLst>
              </a:rPr>
              <a:t> </a:t>
            </a:r>
            <a:r>
              <a:rPr lang="en-US" sz="4000" dirty="0" err="1" smtClean="0">
                <a:effectLst>
                  <a:glow rad="101600">
                    <a:schemeClr val="bg2">
                      <a:alpha val="60000"/>
                    </a:schemeClr>
                  </a:glow>
                </a:effectLst>
              </a:rPr>
              <a:t>Sunyaaraan</a:t>
            </a:r>
            <a:r>
              <a:rPr lang="en-US" sz="4000" dirty="0" smtClean="0">
                <a:effectLst>
                  <a:glow rad="101600">
                    <a:schemeClr val="bg2">
                      <a:alpha val="60000"/>
                    </a:schemeClr>
                  </a:glow>
                </a:effectLst>
              </a:rPr>
              <a:t>…</a:t>
            </a:r>
            <a:endParaRPr lang="en-US" sz="4000" dirty="0">
              <a:effectLst>
                <a:glow rad="101600">
                  <a:schemeClr val="bg2">
                    <a:alpha val="6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32816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sz="4000" dirty="0" smtClean="0">
                <a:effectLst>
                  <a:glow rad="101600">
                    <a:schemeClr val="bg2">
                      <a:alpha val="60000"/>
                    </a:schemeClr>
                  </a:glow>
                </a:effectLst>
              </a:rPr>
              <a:t>Aahyoon Ghad Jay, Toon Ain Maan</a:t>
            </a:r>
          </a:p>
          <a:p>
            <a:r>
              <a:rPr lang="fi-FI" sz="4000" dirty="0" smtClean="0">
                <a:effectLst>
                  <a:glow rad="101600">
                    <a:schemeClr val="bg2">
                      <a:alpha val="60000"/>
                    </a:schemeClr>
                  </a:glow>
                </a:effectLst>
              </a:rPr>
              <a:t>Po-ay Parvaa Kehree, Cho Maan Dijhaan</a:t>
            </a:r>
          </a:p>
          <a:p>
            <a:r>
              <a:rPr lang="fi-FI" sz="4000" dirty="0" smtClean="0">
                <a:effectLst>
                  <a:glow rad="101600">
                    <a:schemeClr val="bg2">
                      <a:alpha val="60000"/>
                    </a:schemeClr>
                  </a:glow>
                </a:effectLst>
              </a:rPr>
              <a:t>Aa-on Ta Tunhinjay …Keena Sunyaaraan…</a:t>
            </a:r>
            <a:endParaRPr lang="en-US" sz="4000" dirty="0">
              <a:effectLst>
                <a:glow rad="101600">
                  <a:schemeClr val="bg2">
                    <a:alpha val="6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09177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 err="1">
                <a:effectLst>
                  <a:glow rad="101600">
                    <a:schemeClr val="bg2">
                      <a:alpha val="60000"/>
                    </a:schemeClr>
                  </a:glow>
                </a:effectLst>
              </a:rPr>
              <a:t>Vehee</a:t>
            </a:r>
            <a:r>
              <a:rPr lang="en-US" sz="4000" dirty="0">
                <a:effectLst>
                  <a:glow rad="101600">
                    <a:schemeClr val="bg2">
                      <a:alpha val="60000"/>
                    </a:schemeClr>
                  </a:glow>
                </a:effectLst>
              </a:rPr>
              <a:t> </a:t>
            </a:r>
            <a:r>
              <a:rPr lang="en-US" sz="4000" dirty="0" err="1">
                <a:effectLst>
                  <a:glow rad="101600">
                    <a:schemeClr val="bg2">
                      <a:alpha val="60000"/>
                    </a:schemeClr>
                  </a:glow>
                </a:effectLst>
              </a:rPr>
              <a:t>Charnan</a:t>
            </a:r>
            <a:r>
              <a:rPr lang="en-US" sz="4000" dirty="0">
                <a:effectLst>
                  <a:glow rad="101600">
                    <a:schemeClr val="bg2">
                      <a:alpha val="60000"/>
                    </a:schemeClr>
                  </a:glow>
                </a:effectLst>
              </a:rPr>
              <a:t> </a:t>
            </a:r>
            <a:r>
              <a:rPr lang="en-US" sz="4000" dirty="0" err="1">
                <a:effectLst>
                  <a:glow rad="101600">
                    <a:schemeClr val="bg2">
                      <a:alpha val="60000"/>
                    </a:schemeClr>
                  </a:glow>
                </a:effectLst>
              </a:rPr>
              <a:t>Nuri</a:t>
            </a:r>
            <a:r>
              <a:rPr lang="en-US" sz="4000" dirty="0">
                <a:effectLst>
                  <a:glow rad="101600">
                    <a:schemeClr val="bg2">
                      <a:alpha val="60000"/>
                    </a:schemeClr>
                  </a:glow>
                </a:effectLst>
              </a:rPr>
              <a:t>,</a:t>
            </a:r>
          </a:p>
          <a:p>
            <a:r>
              <a:rPr lang="en-US" sz="4000" dirty="0">
                <a:effectLst>
                  <a:glow rad="101600">
                    <a:schemeClr val="bg2">
                      <a:alpha val="60000"/>
                    </a:schemeClr>
                  </a:glow>
                </a:effectLst>
              </a:rPr>
              <a:t>To-</a:t>
            </a:r>
            <a:r>
              <a:rPr lang="en-US" sz="4000" dirty="0" err="1">
                <a:effectLst>
                  <a:glow rad="101600">
                    <a:schemeClr val="bg2">
                      <a:alpha val="60000"/>
                    </a:schemeClr>
                  </a:glow>
                </a:effectLst>
              </a:rPr>
              <a:t>dey</a:t>
            </a:r>
            <a:r>
              <a:rPr lang="en-US" sz="4000" dirty="0">
                <a:effectLst>
                  <a:glow rad="101600">
                    <a:schemeClr val="bg2">
                      <a:alpha val="60000"/>
                    </a:schemeClr>
                  </a:glow>
                </a:effectLst>
              </a:rPr>
              <a:t> </a:t>
            </a:r>
            <a:r>
              <a:rPr lang="en-US" sz="4000" dirty="0" err="1">
                <a:effectLst>
                  <a:glow rad="101600">
                    <a:schemeClr val="bg2">
                      <a:alpha val="60000"/>
                    </a:schemeClr>
                  </a:glow>
                </a:effectLst>
              </a:rPr>
              <a:t>Nihaaryaan</a:t>
            </a:r>
            <a:r>
              <a:rPr lang="en-US" sz="4000" dirty="0">
                <a:effectLst>
                  <a:glow rad="101600">
                    <a:schemeClr val="bg2">
                      <a:alpha val="60000"/>
                    </a:schemeClr>
                  </a:glow>
                </a:effectLst>
              </a:rPr>
              <a:t>, To-</a:t>
            </a:r>
            <a:r>
              <a:rPr lang="en-US" sz="4000" dirty="0" err="1">
                <a:effectLst>
                  <a:glow rad="101600">
                    <a:schemeClr val="bg2">
                      <a:alpha val="60000"/>
                    </a:schemeClr>
                  </a:glow>
                </a:effectLst>
              </a:rPr>
              <a:t>dey</a:t>
            </a:r>
            <a:r>
              <a:rPr lang="en-US" sz="4000" dirty="0">
                <a:effectLst>
                  <a:glow rad="101600">
                    <a:schemeClr val="bg2">
                      <a:alpha val="60000"/>
                    </a:schemeClr>
                  </a:glow>
                </a:effectLst>
              </a:rPr>
              <a:t> </a:t>
            </a:r>
            <a:r>
              <a:rPr lang="en-US" sz="4000" dirty="0" err="1">
                <a:effectLst>
                  <a:glow rad="101600">
                    <a:schemeClr val="bg2">
                      <a:alpha val="60000"/>
                    </a:schemeClr>
                  </a:glow>
                </a:effectLst>
              </a:rPr>
              <a:t>Nihaaryaan</a:t>
            </a:r>
            <a:endParaRPr lang="en-US" sz="4000" dirty="0">
              <a:effectLst>
                <a:glow rad="101600">
                  <a:schemeClr val="bg2">
                    <a:alpha val="60000"/>
                  </a:schemeClr>
                </a:glow>
              </a:effectLst>
            </a:endParaRPr>
          </a:p>
          <a:p>
            <a:r>
              <a:rPr lang="en-US" sz="4000" dirty="0" err="1">
                <a:effectLst>
                  <a:glow rad="101600">
                    <a:schemeClr val="bg2">
                      <a:alpha val="60000"/>
                    </a:schemeClr>
                  </a:glow>
                </a:effectLst>
              </a:rPr>
              <a:t>Sansaar</a:t>
            </a:r>
            <a:r>
              <a:rPr lang="en-US" sz="4000" dirty="0">
                <a:effectLst>
                  <a:glow rad="101600">
                    <a:schemeClr val="bg2">
                      <a:alpha val="60000"/>
                    </a:schemeClr>
                  </a:glow>
                </a:effectLst>
              </a:rPr>
              <a:t> </a:t>
            </a:r>
            <a:r>
              <a:rPr lang="en-US" sz="4000" dirty="0" err="1">
                <a:effectLst>
                  <a:glow rad="101600">
                    <a:schemeClr val="bg2">
                      <a:alpha val="60000"/>
                    </a:schemeClr>
                  </a:glow>
                </a:effectLst>
              </a:rPr>
              <a:t>Hee</a:t>
            </a:r>
            <a:r>
              <a:rPr lang="en-US" sz="4000" dirty="0">
                <a:effectLst>
                  <a:glow rad="101600">
                    <a:schemeClr val="bg2">
                      <a:alpha val="60000"/>
                    </a:schemeClr>
                  </a:glow>
                </a:effectLst>
              </a:rPr>
              <a:t> </a:t>
            </a:r>
            <a:r>
              <a:rPr lang="en-US" sz="4000" dirty="0" err="1">
                <a:effectLst>
                  <a:glow rad="101600">
                    <a:schemeClr val="bg2">
                      <a:alpha val="60000"/>
                    </a:schemeClr>
                  </a:glow>
                </a:effectLst>
              </a:rPr>
              <a:t>Saaro</a:t>
            </a:r>
            <a:r>
              <a:rPr lang="en-US" sz="4000" dirty="0">
                <a:effectLst>
                  <a:glow rad="101600">
                    <a:schemeClr val="bg2">
                      <a:alpha val="60000"/>
                    </a:schemeClr>
                  </a:glow>
                </a:effectLst>
              </a:rPr>
              <a:t>,</a:t>
            </a:r>
          </a:p>
          <a:p>
            <a:r>
              <a:rPr lang="en-US" sz="4000" dirty="0">
                <a:effectLst>
                  <a:glow rad="101600">
                    <a:schemeClr val="bg2">
                      <a:alpha val="60000"/>
                    </a:schemeClr>
                  </a:glow>
                </a:effectLst>
              </a:rPr>
              <a:t>Anjali </a:t>
            </a:r>
            <a:r>
              <a:rPr lang="en-US" sz="4000" dirty="0" err="1">
                <a:effectLst>
                  <a:glow rad="101600">
                    <a:schemeClr val="bg2">
                      <a:alpha val="60000"/>
                    </a:schemeClr>
                  </a:glow>
                </a:effectLst>
              </a:rPr>
              <a:t>Visaaryaan</a:t>
            </a:r>
            <a:r>
              <a:rPr lang="en-US" sz="4000" dirty="0">
                <a:effectLst>
                  <a:glow rad="101600">
                    <a:schemeClr val="bg2">
                      <a:alpha val="60000"/>
                    </a:schemeClr>
                  </a:glow>
                </a:effectLst>
              </a:rPr>
              <a:t>, Anjali </a:t>
            </a:r>
            <a:r>
              <a:rPr lang="en-US" sz="4000" dirty="0" err="1">
                <a:effectLst>
                  <a:glow rad="101600">
                    <a:schemeClr val="bg2">
                      <a:alpha val="60000"/>
                    </a:schemeClr>
                  </a:glow>
                </a:effectLst>
              </a:rPr>
              <a:t>Visaaryaan</a:t>
            </a:r>
            <a:endParaRPr lang="en-US" sz="4000" dirty="0">
              <a:effectLst>
                <a:glow rad="101600">
                  <a:schemeClr val="bg2">
                    <a:alpha val="6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52116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sz="4000" dirty="0" smtClean="0">
                <a:effectLst>
                  <a:glow rad="101600">
                    <a:schemeClr val="bg2">
                      <a:alpha val="60000"/>
                    </a:schemeClr>
                  </a:glow>
                </a:effectLst>
              </a:rPr>
              <a:t>Aa-on Ta Tunhinjay …</a:t>
            </a:r>
          </a:p>
          <a:p>
            <a:r>
              <a:rPr lang="fi-FI" sz="4000" dirty="0" smtClean="0">
                <a:effectLst>
                  <a:glow rad="101600">
                    <a:schemeClr val="bg2">
                      <a:alpha val="60000"/>
                    </a:schemeClr>
                  </a:glow>
                </a:effectLst>
              </a:rPr>
              <a:t>Keena Sunyaaraan…</a:t>
            </a:r>
          </a:p>
          <a:p>
            <a:r>
              <a:rPr lang="fi-FI" sz="4000" dirty="0" smtClean="0">
                <a:effectLst>
                  <a:glow rad="101600">
                    <a:schemeClr val="bg2">
                      <a:alpha val="60000"/>
                    </a:schemeClr>
                  </a:glow>
                </a:effectLst>
              </a:rPr>
              <a:t>****</a:t>
            </a:r>
            <a:endParaRPr lang="en-US" sz="4000" dirty="0">
              <a:effectLst>
                <a:glow rad="101600">
                  <a:schemeClr val="bg2">
                    <a:alpha val="6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9493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5600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122</Words>
  <Application>Microsoft Office PowerPoint</Application>
  <PresentationFormat>On-screen Show (4:3)</PresentationFormat>
  <Paragraphs>23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Aa-on Ta Tunhinjay Aasray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Kar Lay Kabool, Kar Lay Kabool</dc:title>
  <dc:creator>Roshni</dc:creator>
  <cp:lastModifiedBy>Suresh</cp:lastModifiedBy>
  <cp:revision>5</cp:revision>
  <dcterms:created xsi:type="dcterms:W3CDTF">2013-01-03T12:11:05Z</dcterms:created>
  <dcterms:modified xsi:type="dcterms:W3CDTF">2013-12-06T05:34:01Z</dcterms:modified>
</cp:coreProperties>
</file>