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57" r:id="rId4"/>
    <p:sldId id="258" r:id="rId5"/>
    <p:sldId id="262" r:id="rId6"/>
    <p:sldId id="259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 showGuides="1">
      <p:cViewPr>
        <p:scale>
          <a:sx n="58" d="100"/>
          <a:sy n="58" d="100"/>
        </p:scale>
        <p:origin x="-1027" y="-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368F0C-0CB8-41FB-B07C-DF0F66059294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0ECC7-7951-4ECF-8301-CDF17FAE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368F0C-0CB8-41FB-B07C-DF0F66059294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0ECC7-7951-4ECF-8301-CDF17FAE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368F0C-0CB8-41FB-B07C-DF0F66059294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0ECC7-7951-4ECF-8301-CDF17FAE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368F0C-0CB8-41FB-B07C-DF0F66059294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0ECC7-7951-4ECF-8301-CDF17FAE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368F0C-0CB8-41FB-B07C-DF0F66059294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0ECC7-7951-4ECF-8301-CDF17FAE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368F0C-0CB8-41FB-B07C-DF0F66059294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0ECC7-7951-4ECF-8301-CDF17FAE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368F0C-0CB8-41FB-B07C-DF0F66059294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0ECC7-7951-4ECF-8301-CDF17FAE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368F0C-0CB8-41FB-B07C-DF0F66059294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0ECC7-7951-4ECF-8301-CDF17FAE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368F0C-0CB8-41FB-B07C-DF0F66059294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0ECC7-7951-4ECF-8301-CDF17FAE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368F0C-0CB8-41FB-B07C-DF0F66059294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0ECC7-7951-4ECF-8301-CDF17FAE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368F0C-0CB8-41FB-B07C-DF0F66059294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0ECC7-7951-4ECF-8301-CDF17FAE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roshni\images\Edited\Choree na chadijien.jpg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3797" y="0"/>
            <a:ext cx="913640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5800" y="304800"/>
            <a:ext cx="8077200" cy="2133600"/>
          </a:xfrm>
          <a:prstGeom prst="roundRect">
            <a:avLst/>
          </a:prstGeom>
          <a:noFill/>
          <a:ln>
            <a:noFill/>
          </a:ln>
          <a:effectLst>
            <a:outerShdw blurRad="127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tIns="182880" rIns="182880" bIns="182880" rtlCol="0" anchor="t" anchorCtr="0"/>
          <a:lstStyle/>
          <a:p>
            <a:pPr algn="ctr"/>
            <a:r>
              <a:rPr lang="en-US" sz="5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Chhoree</a:t>
            </a:r>
            <a:r>
              <a:rPr lang="en-US" sz="5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5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Na </a:t>
            </a:r>
            <a:r>
              <a:rPr lang="en-US" sz="5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Chhadijein</a:t>
            </a:r>
            <a:r>
              <a:rPr lang="en-US" sz="5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endParaRPr lang="en-US" sz="5400" b="1" i="1" dirty="0"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4400" y="0"/>
            <a:ext cx="8077200" cy="1876697"/>
          </a:xfrm>
          <a:prstGeom prst="roundRect">
            <a:avLst/>
          </a:prstGeom>
          <a:noFill/>
          <a:ln>
            <a:noFill/>
          </a:ln>
          <a:effectLst>
            <a:outerShdw blurRad="127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tIns="182880" rIns="182880" bIns="182880" rtlCol="0" anchor="t" anchorCtr="0"/>
          <a:lstStyle/>
          <a:p>
            <a:pPr algn="ctr"/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Jaa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Peyee</a:t>
            </a:r>
            <a:r>
              <a:rPr lang="en-US" sz="38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To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Panaarey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,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Laga-ij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Toon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Kinarey</a:t>
            </a:r>
            <a:endParaRPr lang="en-US" sz="3800" b="1" i="1" dirty="0"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andara" pitchFamily="34" charset="0"/>
            </a:endParaRPr>
          </a:p>
          <a:p>
            <a:pPr algn="ctr"/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Chhoree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Na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Chhadijein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,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Chhoree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Na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Chhadijein</a:t>
            </a:r>
            <a:endParaRPr lang="en-US" sz="3800" b="1" i="1" dirty="0"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andara" pitchFamily="34" charset="0"/>
            </a:endParaRPr>
          </a:p>
          <a:p>
            <a:pPr algn="ctr"/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Chhoree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Na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Chhadijein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,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Chhoree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Na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Chhadijein</a:t>
            </a:r>
            <a:endParaRPr lang="en-US" sz="3800" b="1" i="1" dirty="0"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0" y="-152400"/>
            <a:ext cx="8180696" cy="2362200"/>
          </a:xfrm>
          <a:prstGeom prst="roundRect">
            <a:avLst/>
          </a:prstGeom>
          <a:noFill/>
          <a:ln>
            <a:noFill/>
          </a:ln>
          <a:effectLst>
            <a:outerShdw blurRad="127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tIns="182880" rIns="182880" bIns="182880" rtlCol="0" anchor="t" anchorCtr="0"/>
          <a:lstStyle/>
          <a:p>
            <a:pPr algn="ctr"/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Gunah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Muhinja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Ghaneray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Rakhij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Mukhey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Nerey</a:t>
            </a:r>
            <a:endParaRPr lang="en-US" sz="3800" b="1" i="1" dirty="0"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andara" pitchFamily="34" charset="0"/>
            </a:endParaRPr>
          </a:p>
          <a:p>
            <a:pPr algn="ctr"/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Chhoree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Na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Chhadijein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,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Chhoree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Na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Chhadijein</a:t>
            </a:r>
            <a:endParaRPr lang="en-US" sz="3800" b="1" i="1" dirty="0"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andara" pitchFamily="34" charset="0"/>
            </a:endParaRPr>
          </a:p>
          <a:p>
            <a:pPr algn="ctr"/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Na Dam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Bhi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Rakh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Paaran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Khaan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Dur</a:t>
            </a:r>
            <a:endParaRPr lang="en-US" sz="3800" b="1" i="1" dirty="0"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andara" pitchFamily="34" charset="0"/>
            </a:endParaRPr>
          </a:p>
          <a:p>
            <a:pPr algn="ctr"/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To Bin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Biyo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Sabh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Koor</a:t>
            </a:r>
            <a:endParaRPr lang="en-US" sz="3800" b="1" i="1" dirty="0"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1905000"/>
          </a:xfrm>
          <a:prstGeom prst="roundRect">
            <a:avLst/>
          </a:prstGeom>
          <a:noFill/>
          <a:ln>
            <a:noFill/>
          </a:ln>
          <a:effectLst>
            <a:outerShdw blurRad="127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tIns="182880" rIns="182880" bIns="182880" rtlCol="0" anchor="t" anchorCtr="0"/>
          <a:lstStyle/>
          <a:p>
            <a:pPr algn="ctr"/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To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Kaaran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Sabh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Chadiyoseen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,</a:t>
            </a:r>
          </a:p>
          <a:p>
            <a:pPr algn="ctr"/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Tuhinjey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Peyran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Aakhero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Adiyoseen</a:t>
            </a:r>
            <a:endParaRPr lang="en-US" sz="4000" b="1" i="1" dirty="0"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andara" pitchFamily="34" charset="0"/>
            </a:endParaRPr>
          </a:p>
          <a:p>
            <a:pPr algn="ctr"/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Chhoree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Na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Chhadijein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,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Chhoree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Na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Chhadijein</a:t>
            </a:r>
            <a:endParaRPr lang="en-US" sz="4000" b="1" i="1" dirty="0"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1981200"/>
          </a:xfrm>
          <a:prstGeom prst="roundRect">
            <a:avLst/>
          </a:prstGeom>
          <a:noFill/>
          <a:ln>
            <a:noFill/>
          </a:ln>
          <a:effectLst>
            <a:outerShdw blurRad="127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tIns="182880" rIns="182880" bIns="182880" rtlCol="0" anchor="t" anchorCtr="0"/>
          <a:lstStyle/>
          <a:p>
            <a:pPr algn="ctr"/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Ja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Roye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To Lai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Zaaraun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Zaar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,</a:t>
            </a:r>
          </a:p>
          <a:p>
            <a:pPr algn="ctr"/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Una-Dey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Ta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Nuri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Toon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Nihaar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Una-Dey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Ta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Nuri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Toon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Nihaar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, </a:t>
            </a:r>
          </a:p>
          <a:p>
            <a:pPr algn="ctr"/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Una-Dey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Ta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Nuri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Toon</a:t>
            </a:r>
            <a:r>
              <a:rPr lang="en-US" sz="40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Nihaar</a:t>
            </a:r>
            <a:endParaRPr lang="en-US" sz="4000" b="1" i="1" dirty="0"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58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4400" y="-152400"/>
            <a:ext cx="7467600" cy="3124200"/>
          </a:xfrm>
          <a:prstGeom prst="roundRect">
            <a:avLst/>
          </a:prstGeom>
          <a:noFill/>
          <a:ln>
            <a:noFill/>
          </a:ln>
          <a:effectLst>
            <a:outerShdw blurRad="127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tIns="182880" rIns="182880" bIns="182880" rtlCol="0" anchor="t" anchorCtr="0"/>
          <a:lstStyle/>
          <a:p>
            <a:pPr algn="ctr"/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Anjali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Jee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Surn</a:t>
            </a:r>
            <a:r>
              <a:rPr lang="en-US" sz="38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Pukaar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, </a:t>
            </a:r>
            <a:endParaRPr lang="en-US" sz="3800" b="1" i="1" dirty="0" smtClean="0"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andara" pitchFamily="34" charset="0"/>
            </a:endParaRPr>
          </a:p>
          <a:p>
            <a:pPr algn="ctr"/>
            <a:r>
              <a:rPr lang="en-US" sz="38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Rahi</a:t>
            </a:r>
            <a:r>
              <a:rPr lang="en-US" sz="38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Na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Saghey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Tokhaan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Dhaar</a:t>
            </a:r>
            <a:endParaRPr lang="en-US" sz="3800" b="1" i="1" dirty="0"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andara" pitchFamily="34" charset="0"/>
            </a:endParaRPr>
          </a:p>
          <a:p>
            <a:pPr algn="ctr"/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Chhoree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Na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Chhadijein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,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Chhoree</a:t>
            </a:r>
            <a:r>
              <a:rPr lang="en-US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Na </a:t>
            </a:r>
            <a:r>
              <a:rPr lang="en-US" sz="3800" b="1" i="1" dirty="0" err="1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Chhadijein</a:t>
            </a:r>
            <a:endParaRPr lang="en-US" sz="3800" b="1" i="1" dirty="0"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andara" pitchFamily="34" charset="0"/>
            </a:endParaRPr>
          </a:p>
          <a:p>
            <a:pPr algn="ctr"/>
            <a:r>
              <a:rPr lang="fi-FI" sz="38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 </a:t>
            </a:r>
            <a:endParaRPr lang="fi-FI" sz="3800" b="1" i="1" dirty="0"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andara" pitchFamily="34" charset="0"/>
            </a:endParaRPr>
          </a:p>
          <a:p>
            <a:pPr algn="ctr"/>
            <a:r>
              <a:rPr lang="fi-FI" sz="3800" b="1" i="1" dirty="0"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andara" pitchFamily="34" charset="0"/>
              </a:rPr>
              <a:t>* * *</a:t>
            </a:r>
            <a:endParaRPr lang="en-US" sz="3800" b="1" i="1" dirty="0"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85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111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Dada Shyam</dc:creator>
  <cp:lastModifiedBy>Suresh</cp:lastModifiedBy>
  <cp:revision>40</cp:revision>
  <dcterms:created xsi:type="dcterms:W3CDTF">2010-12-24T13:30:59Z</dcterms:created>
  <dcterms:modified xsi:type="dcterms:W3CDTF">2013-12-06T06:34:45Z</dcterms:modified>
</cp:coreProperties>
</file>