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5" r:id="rId7"/>
    <p:sldId id="260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51" d="100"/>
          <a:sy n="51" d="100"/>
        </p:scale>
        <p:origin x="-54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25-May-15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458200" cy="1981200"/>
          </a:xfrm>
          <a:noFill/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" y="381000"/>
            <a:ext cx="8839200" cy="20574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4000"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PER\Desktop\PPT\Silent-Prayer-a2692534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" y="0"/>
            <a:ext cx="91531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3048000"/>
          </a:xfrm>
        </p:spPr>
        <p:txBody>
          <a:bodyPr>
            <a:normAutofit/>
          </a:bodyPr>
          <a:lstStyle/>
          <a:p>
            <a:r>
              <a:rPr lang="en-US" sz="54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54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54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54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54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54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endParaRPr lang="en-US" sz="54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28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3048000"/>
          </a:xfrm>
        </p:spPr>
        <p:txBody>
          <a:bodyPr>
            <a:noAutofit/>
          </a:bodyPr>
          <a:lstStyle/>
          <a:p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Ratyoon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Guzaaryum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.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Varr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Varr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Preetam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Tokhay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Pukaaryam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9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4495800"/>
          </a:xfrm>
        </p:spPr>
        <p:txBody>
          <a:bodyPr>
            <a:noAutofit/>
          </a:bodyPr>
          <a:lstStyle/>
          <a:p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Keen-a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Laayak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Gunhaigaar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Binn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Mithaa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Na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Byo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Kuch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Byo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Kuch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Chaahyaan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Ik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-u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Ik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-U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Vajay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Pyo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Ee-yo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Naad</a:t>
            </a: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4495800"/>
          </a:xfrm>
        </p:spPr>
        <p:txBody>
          <a:bodyPr>
            <a:normAutofit/>
          </a:bodyPr>
          <a:lstStyle/>
          <a:p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Too,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Tuhinje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Hathan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Karr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Jeevan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Aabaad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8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4495800"/>
          </a:xfrm>
        </p:spPr>
        <p:txBody>
          <a:bodyPr>
            <a:noAutofit/>
          </a:bodyPr>
          <a:lstStyle/>
          <a:p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Bhitkee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Bhitkee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Aayus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To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Dwaar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Rahim Karr, Rahim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Vaaraa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Rahim Mein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Nihaar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Khapay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Keen-a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Byo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Kuch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Jee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Dhoor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Jaykee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Chaaheen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Na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Rakh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Mukhay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Doo-r, Na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Rakh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Mukhay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Doo-r,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Rakh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Mukhay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Doo-r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1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4495800"/>
          </a:xfrm>
        </p:spPr>
        <p:txBody>
          <a:bodyPr>
            <a:noAutofit/>
          </a:bodyPr>
          <a:lstStyle/>
          <a:p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1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4495800"/>
          </a:xfrm>
        </p:spPr>
        <p:txBody>
          <a:bodyPr>
            <a:normAutofit/>
          </a:bodyPr>
          <a:lstStyle/>
          <a:p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Pall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Pall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Pavan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Thaa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Dill Mein Ta </a:t>
            </a:r>
            <a:r>
              <a:rPr lang="en-US" sz="3600" dirty="0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Poo-</a:t>
            </a:r>
            <a:r>
              <a:rPr lang="en-US" sz="3600" dirty="0" err="1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Pasaan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Shaal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Tuhinjo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Nuraanee</a:t>
            </a:r>
            <a:r>
              <a:rPr lang="en-US" sz="360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Ma </a:t>
            </a:r>
            <a:r>
              <a:rPr lang="en-US" sz="3600" dirty="0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Noor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Ashaant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Maniro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Atham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Keen-a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Aaraam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Atham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Dard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Dill Mein,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Uchaaryaan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Vaythee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Uchaaryaan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Vaythee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Uchaaryaan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Vaythee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Naam</a:t>
            </a:r>
            <a:endParaRPr lang="en-US" sz="3600" dirty="0">
              <a:ln w="19050">
                <a:solidFill>
                  <a:schemeClr val="tx1"/>
                </a:solidFill>
              </a:ln>
              <a:effectLst>
                <a:glow rad="228600">
                  <a:schemeClr val="accent2">
                    <a:lumMod val="50000"/>
                    <a:alpha val="66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6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3733800"/>
          </a:xfrm>
        </p:spPr>
        <p:txBody>
          <a:bodyPr>
            <a:normAutofit/>
          </a:bodyPr>
          <a:lstStyle/>
          <a:p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Dill </a:t>
            </a:r>
            <a:r>
              <a:rPr lang="en-US" sz="3600" dirty="0" err="1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Dard</a:t>
            </a:r>
            <a:r>
              <a:rPr lang="en-US" sz="3600" dirty="0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Nuri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Vaythee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Roz  Pee-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Atham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Pyaas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Anjali,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Ik-i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Tuhinjee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Ik-i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Tuhinjee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Thyaan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</a:t>
            </a:r>
          </a:p>
        </p:txBody>
      </p:sp>
    </p:spTree>
    <p:extLst>
      <p:ext uri="{BB962C8B-B14F-4D97-AF65-F5344CB8AC3E}">
        <p14:creationId xmlns:p14="http://schemas.microsoft.com/office/powerpoint/2010/main" val="13696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4495800"/>
          </a:xfrm>
        </p:spPr>
        <p:txBody>
          <a:bodyPr>
            <a:normAutofit/>
          </a:bodyPr>
          <a:lstStyle/>
          <a:p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Ratyoon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Guzaaryum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.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Varr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Varr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Preetam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Tokhay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Pukaaryam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Mein, 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Karley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Kabool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Kadman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Mein</a:t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,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Ro-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ee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 </a:t>
            </a:r>
            <a:r>
              <a:rPr lang="en-US" sz="3600" dirty="0" err="1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Raanaa</a:t>
            </a: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/>
            </a:r>
            <a:b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</a:br>
            <a:r>
              <a:rPr lang="en-US" sz="3600" dirty="0">
                <a:ln w="19050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lumMod val="50000"/>
                      <a:alpha val="66000"/>
                    </a:schemeClr>
                  </a:glow>
                </a:effectLst>
              </a:rPr>
              <a:t>*   *    *</a:t>
            </a:r>
          </a:p>
        </p:txBody>
      </p:sp>
    </p:spTree>
    <p:extLst>
      <p:ext uri="{BB962C8B-B14F-4D97-AF65-F5344CB8AC3E}">
        <p14:creationId xmlns:p14="http://schemas.microsoft.com/office/powerpoint/2010/main" val="40304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63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Ro-ee Ro-ee Raanaa</vt:lpstr>
      <vt:lpstr>Ro-ee Ro-ee Raanaa, Ro-ee Ro-ee Raanaa Ro-ee Ro-ee Raanaa, Ratyoon Guzaaryum. Varr Varr Preetam, Tokhay Pukaaryam Karley  Kabool Kadman Mein,  Karley Kabool Kadman Mein Ro-ee Ro-ee Raanaa, Ro-ee Ro-ee Raanaa</vt:lpstr>
      <vt:lpstr>Aahyaan Keen-a Laayak Maan, Gunhaigaar Aahyaan To-Binn Mithaa Na Byo Kuch Maan,  Na Byo Kuch Maan Chaahyaan Ik-u Tuheen Toon, Tuheen Toon, Tuheen Toon Ik-U Tuheen Toon, Tuheen Toon,  Vajay Pyo Ee-yo Naad</vt:lpstr>
      <vt:lpstr>Tuheen Too, Tuheen Toon, Tuheen Toon,  Tuheen Toon Aahyaan Tuhinje Hathan Mein,  Karr Jeevan Aabaad Karley  Kabool Kadman Mein,  Karley Kabool Kadman Mein Ro-ee Ro-ee Raanaa, Ro-ee Ro-ee Raanaa</vt:lpstr>
      <vt:lpstr>Bhitkee Bhitkee, Aayus To Dwaar Rahim Karr, Rahim Vaaraa,  Rahim Mein Nihaar Khapay Keen-a Byo Kuch, Kadman Jee Dhoor Kareen Jaykee Chaaheen, Na Rakh Mukhay Doo-r, Na Rakh Mukhay Doo-r, Na Rakh Mukhay Doo-r  </vt:lpstr>
      <vt:lpstr>Karley  Kabool Kadman Mein, Karley Kabool Kadman Mein Ro-ee Ro-ee Raanaa, Ro-ee Ro-ee Raanaa </vt:lpstr>
      <vt:lpstr>Pall Pall Pavan Thaa, Dill Mein Ta Poo-ra Pasaan Shaal Tuhinjo, Nuraanee Ma Noor Ashaant Aahay Maniro, Atham Keen-a Aaraam Atham  Dard  Dill Mein, Uchaaryaan Vaythee Naam, Uchaaryaan Vaythee Naam, Uchaaryaan Vaythee Naam</vt:lpstr>
      <vt:lpstr>Dill Dard Nuri Vaythee Roz  Pee-yaan Atham Pyaas Anjali, Ik-i Tuhinjee Thyaan, Ik-i Tuhinjee Thyaan Karley  Kabool Kadman Mein, Karley Kabool Kadman Mein</vt:lpstr>
      <vt:lpstr>Ro-ee Ro-ee Raanaa, Ro-ee Ro-ee Raanaa Ro-ee Ro-ee Raanaa, Ratyoon Guzaaryum. Varr Varr Preetam, Tokhay Pukaaryam Karley  Kabool Kadman Mein,  Karley Kabool Kadman Mein Ro-ee Ro-ee Raanaa, Ro-ee Ro-ee Raanaa *   *    *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24</cp:revision>
  <dcterms:created xsi:type="dcterms:W3CDTF">2012-12-23T21:12:52Z</dcterms:created>
  <dcterms:modified xsi:type="dcterms:W3CDTF">2015-05-25T15:13:32Z</dcterms:modified>
</cp:coreProperties>
</file>