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2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8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6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 i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 lvl="0"/>
            <a:r>
              <a:rPr lang="en-US" dirty="0" err="1" smtClean="0"/>
              <a:t>sdsdsdsdsd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4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0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6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9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56D2B1-8DC0-4087-A9AE-D2BA1EAE6A7E}" type="datetimeFigureOut">
              <a:rPr lang="en-US" smtClean="0"/>
              <a:pPr/>
              <a:t>06-Dec-13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0F75A-ABDA-4D37-B4F7-74F64D3EC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5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Roshni\ppt for website\images\ani-fallingflower.gif"/>
          <p:cNvPicPr>
            <a:picLocks noChangeAspect="1" noChangeArrowheads="1" noCrop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-1" y="0"/>
            <a:ext cx="91440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894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5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tint val="85000"/>
              <a:satMod val="15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592" y="1066800"/>
            <a:ext cx="7772400" cy="1470025"/>
          </a:xfrm>
        </p:spPr>
        <p:txBody>
          <a:bodyPr>
            <a:normAutofit/>
          </a:bodyPr>
          <a:lstStyle/>
          <a:p>
            <a:r>
              <a:rPr lang="fi-FI" sz="54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Aayo Aayo Avataari</a:t>
            </a:r>
            <a:endParaRPr lang="en-US" sz="5400" dirty="0">
              <a:ln w="3175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97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fi-FI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Aaj Se Achan Tha</a:t>
            </a:r>
          </a:p>
          <a:p>
            <a:r>
              <a:rPr lang="fi-FI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Farishtaa Nachan Thaa</a:t>
            </a:r>
          </a:p>
          <a:p>
            <a:r>
              <a:rPr lang="fi-FI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	Aayo Aayo Avataari!</a:t>
            </a:r>
            <a:endParaRPr lang="fi-FI" sz="4000" dirty="0">
              <a:ln w="3175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23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Vajan Thiyoon Tutaariyoon</a:t>
            </a:r>
          </a:p>
          <a:p>
            <a:r>
              <a:rPr lang="fi-FI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Aseen Piyaa Nihaariyoon :</a:t>
            </a:r>
          </a:p>
          <a:p>
            <a:r>
              <a:rPr lang="fi-FI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	Aayo Aayo Avataari!</a:t>
            </a:r>
            <a:endParaRPr lang="en-US" sz="4000" dirty="0">
              <a:ln w="3175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9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Siyaaray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Mein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Mushkan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  	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Piyaa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Pushp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Chimkan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:</a:t>
            </a:r>
          </a:p>
          <a:p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	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Aayo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Aayo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Avataari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!</a:t>
            </a:r>
            <a:endParaRPr lang="en-US" sz="4000" dirty="0">
              <a:ln w="3175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28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r>
              <a:rPr lang="fi-FI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Pakhiyun Mein Naon Raag,</a:t>
            </a:r>
          </a:p>
          <a:p>
            <a:r>
              <a:rPr lang="fi-FI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Uthay Dil Sujaag:</a:t>
            </a:r>
          </a:p>
          <a:p>
            <a:r>
              <a:rPr lang="fi-FI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	Aayo Aayo Avataari!</a:t>
            </a:r>
            <a:endParaRPr lang="en-US" sz="4000" dirty="0">
              <a:ln w="3175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917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Main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Bhee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To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Dekhaa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Aaj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Pushpan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Kee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Varkhaa</a:t>
            </a:r>
            <a:endParaRPr lang="en-US" sz="4000" dirty="0" smtClean="0">
              <a:ln w="3175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  <a:p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	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Aayo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Aayo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Avataari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!</a:t>
            </a:r>
            <a:endParaRPr lang="en-US" sz="4000" dirty="0">
              <a:ln w="3175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521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Sabhaagee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Thee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Nuri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,</a:t>
            </a:r>
          </a:p>
          <a:p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  Thee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Aas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Puree:</a:t>
            </a:r>
          </a:p>
          <a:p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		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Aayo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Aayo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000" dirty="0" err="1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Avataari</a:t>
            </a:r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!</a:t>
            </a:r>
          </a:p>
          <a:p>
            <a:pPr algn="ctr"/>
            <a:r>
              <a:rPr lang="en-US" sz="4000" dirty="0" smtClean="0">
                <a:ln w="31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j-ea"/>
                <a:cs typeface="+mj-cs"/>
              </a:rPr>
              <a:t>****</a:t>
            </a:r>
            <a:endParaRPr lang="en-US" sz="4000" dirty="0">
              <a:ln w="3175">
                <a:solidFill>
                  <a:schemeClr val="tx2">
                    <a:lumMod val="75000"/>
                  </a:schemeClr>
                </a:solidFill>
                <a:prstDash val="solid"/>
              </a:ln>
              <a:effectLst>
                <a:glow rad="101600">
                  <a:schemeClr val="tx2">
                    <a:lumMod val="75000"/>
                    <a:alpha val="6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26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4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Aayo Aayo Avataari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 Lay Kabool, Kar Lay Kabool</dc:title>
  <dc:creator>Roshni</dc:creator>
  <cp:lastModifiedBy>Suresh</cp:lastModifiedBy>
  <cp:revision>8</cp:revision>
  <dcterms:created xsi:type="dcterms:W3CDTF">2013-01-03T12:11:05Z</dcterms:created>
  <dcterms:modified xsi:type="dcterms:W3CDTF">2013-12-06T06:59:58Z</dcterms:modified>
</cp:coreProperties>
</file>