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459" y="-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1">
                <a:ln w="3175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44000">
              <a:srgbClr val="85C2FF"/>
            </a:gs>
            <a:gs pos="6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3" name="Picture 2" descr="C:\Users\SPECIAL-OPERATIONS\Desktop\old Sadhana Camp 2012\Extras\Images\prayer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2" t="5592"/>
          <a:stretch/>
        </p:blipFill>
        <p:spPr bwMode="auto">
          <a:xfrm flipH="1">
            <a:off x="5209309" y="3583275"/>
            <a:ext cx="3934691" cy="32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ln w="3175">
            <a:solidFill>
              <a:schemeClr val="tx1"/>
            </a:solidFill>
          </a:ln>
          <a:solidFill>
            <a:schemeClr val="tx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Hujaan</a:t>
            </a:r>
            <a: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 To Vat </a:t>
            </a:r>
            <a:r>
              <a:rPr lang="en-US" sz="54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Hameshaa</a:t>
            </a:r>
            <a: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!</a:t>
            </a:r>
            <a:endParaRPr lang="en-US" sz="5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Hin</a:t>
            </a:r>
            <a:r>
              <a:rPr lang="en-US" sz="400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Atha-ee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Pukaar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Mangaan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Keen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Biyo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Kuj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Fakat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Pyaar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Hujaan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To Vat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Hameshaa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Hujaan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To Vat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Hameshaa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152400" y="-17585"/>
            <a:ext cx="8610600" cy="5562600"/>
          </a:xfrm>
        </p:spPr>
        <p:txBody>
          <a:bodyPr/>
          <a:lstStyle/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Nakee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Dhan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Daulat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Laa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-ay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Kaa-ee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Pyaas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Umaind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Mein,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Aas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Nakee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Bakht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Nakee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Bhisht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Kain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Waqt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Chaahiyaan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Saaree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Samooree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Tunhinjee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Aahiyaan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!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5562600"/>
          </a:xfrm>
        </p:spPr>
        <p:txBody>
          <a:bodyPr/>
          <a:lstStyle/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Hujaan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To Vat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Hameshaa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Hujaan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To Vat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Hameshaa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0"/>
            <a:ext cx="8153400" cy="5562600"/>
          </a:xfrm>
        </p:spPr>
        <p:txBody>
          <a:bodyPr/>
          <a:lstStyle/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Rakhee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Paray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Munhinjo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Dard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Beenron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Roo-aan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Ain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Raraan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Munhinjo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Haal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Heeno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Aaheen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Rehmee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Nuri</a:t>
            </a:r>
            <a:endParaRPr lang="en-US" sz="400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Kareen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Shaal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Kyaas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:</a:t>
            </a:r>
          </a:p>
          <a:p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Anjali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Iyaanee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Rakhee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Pehenjay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Paas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endParaRPr lang="en-US" sz="40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04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5562600"/>
          </a:xfrm>
        </p:spPr>
        <p:txBody>
          <a:bodyPr/>
          <a:lstStyle/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Hujaan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To Vat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Hameshaa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Hujaan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 To Vat </a:t>
            </a:r>
            <a:r>
              <a:rPr lang="en-US" sz="4000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Hameshaa</a:t>
            </a:r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  <a:ea typeface="+mj-ea"/>
                <a:cs typeface="+mj-cs"/>
              </a:rPr>
              <a:t>* * 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Hujaan To Vat Hameshaa!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17</cp:revision>
  <dcterms:created xsi:type="dcterms:W3CDTF">2012-12-23T21:12:52Z</dcterms:created>
  <dcterms:modified xsi:type="dcterms:W3CDTF">2013-12-06T07:13:38Z</dcterms:modified>
</cp:coreProperties>
</file>