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i="1" cap="none" spc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adhana Camp 2012\Extras\Images\Pink-Flower-Wallpaper-for-Windows-PC-and-Mac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68598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 cap="none" spc="0">
          <a:ln w="12700">
            <a:solidFill>
              <a:schemeClr val="tx1"/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glow rad="101600">
              <a:schemeClr val="tx1">
                <a:lumMod val="75000"/>
                <a:lumOff val="25000"/>
                <a:alpha val="60000"/>
              </a:schemeClr>
            </a:glow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Janam</a:t>
            </a:r>
            <a:r>
              <a:rPr lang="en-US" sz="4800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US" sz="4800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Janam</a:t>
            </a:r>
            <a:r>
              <a:rPr lang="en-US" sz="4800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Mein</a:t>
            </a:r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Janam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Janam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Rakhyam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Pyaas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Rahaan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Shaal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Preetam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Tuhinjay-ee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Paas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Roobaroo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Roobaroo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Sajo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Deehun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Sajaraan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Karyaan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Kamm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Kaar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Shaam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Achee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Beehaan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Dwaar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Beehaan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Dwaar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Roobaroo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5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Muhinjaa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Doh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Dingaayoon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Naa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Say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Vichaar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Mahir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Moon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Mukhay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Vihaar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Mukhay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Vihaar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Pahinje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Roobaroo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5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Anjali - a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Kadman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dirty="0" smtClean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 smtClean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Shal</a:t>
            </a:r>
            <a:r>
              <a:rPr lang="en-US" dirty="0" smtClean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a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Kabool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Golee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Baanhee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Maangay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Charnan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Dhool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Charnan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Jee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Dhool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Tuhinjay</a:t>
            </a:r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Roobaroo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>
                <a:effectLst>
                  <a:glow rad="228600">
                    <a:srgbClr val="E569C2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****</a:t>
            </a:r>
            <a:endParaRPr lang="en-US" dirty="0">
              <a:effectLst>
                <a:glow rad="228600">
                  <a:srgbClr val="E569C2"/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5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7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Janam Janam Mein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16</cp:revision>
  <dcterms:created xsi:type="dcterms:W3CDTF">2012-12-23T21:12:52Z</dcterms:created>
  <dcterms:modified xsi:type="dcterms:W3CDTF">2013-09-06T05:05:44Z</dcterms:modified>
</cp:coreProperties>
</file>