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t>06-Dec-13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en-US" sz="3400" b="1" i="1" kern="1200" dirty="0">
                <a:ln w="3175">
                  <a:solidFill>
                    <a:schemeClr val="tx1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 descr="C:\Users\SPECIAL-OPERATIONS\Desktop\old Sadhana Camp 2012\Extras\Images\Roses-Colourful-White-Blue-Red-Yellow-Wallpapers-Desktop-5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3" r="26875"/>
          <a:stretch/>
        </p:blipFill>
        <p:spPr bwMode="auto">
          <a:xfrm flipH="1">
            <a:off x="4803668" y="3352800"/>
            <a:ext cx="434033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ln w="3175">
            <a:solidFill>
              <a:schemeClr val="tx1"/>
            </a:solidFill>
          </a:ln>
          <a:solidFill>
            <a:srgbClr val="FF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Khin</a:t>
            </a:r>
            <a:r>
              <a:rPr lang="en-US" sz="5400" dirty="0" smtClean="0"/>
              <a:t> </a:t>
            </a:r>
            <a:r>
              <a:rPr lang="en-US" sz="5400" dirty="0" err="1" smtClean="0"/>
              <a:t>Khin</a:t>
            </a:r>
            <a:r>
              <a:rPr lang="en-US" sz="5400" dirty="0" smtClean="0"/>
              <a:t> Mein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sz="4000" dirty="0">
                <a:effectLst/>
              </a:rPr>
              <a:t>Khela Raanjhal Jaa Peyee Pasaan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Dukhraa Bi Daadhaa Peyee Disaan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Dilree Payee Ta Sika Mein Saday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Keeyan Kaareegar Khela Karay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Khin  Khin  Mein Aa, Khin Khin  </a:t>
            </a:r>
            <a:r>
              <a:rPr lang="es-PA" sz="4000" dirty="0" err="1">
                <a:effectLst/>
              </a:rPr>
              <a:t>Mein</a:t>
            </a:r>
            <a:r>
              <a:rPr lang="es-PA" sz="4000" dirty="0" smtClean="0">
                <a:effectLst/>
              </a:rPr>
              <a:t>…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0"/>
            <a:ext cx="8686800" cy="5562600"/>
          </a:xfrm>
        </p:spPr>
        <p:txBody>
          <a:bodyPr/>
          <a:lstStyle/>
          <a:p>
            <a:r>
              <a:rPr lang="es-PA" sz="4000" dirty="0">
                <a:effectLst/>
              </a:rPr>
              <a:t>Tasveer Pyo Tho Paarn Thaayay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Varee Saagiyoon Pyo Tho, Paarn Dhaayay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Mauj Mansooree, Chitta  Mein Charhay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Dilree Payee Ta Sika Mein Saday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Keeyan Kaareegar Khela Karay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Khin  Khin  Mein Aa, Khin Khin  Mein…</a:t>
            </a:r>
            <a:endParaRPr lang="en-US" sz="4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7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76200"/>
            <a:ext cx="8382000" cy="5562600"/>
          </a:xfrm>
        </p:spPr>
        <p:txBody>
          <a:bodyPr/>
          <a:lstStyle/>
          <a:p>
            <a:r>
              <a:rPr lang="es-PA" sz="4000" dirty="0">
                <a:effectLst/>
              </a:rPr>
              <a:t>Kadhain Muhib Jee Murli Pukaaray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Kadhain Varee Ta, Dilaree Lataaray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Mohabat Mein Heeya, Chhoree Maray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Dilree Payee Ta Sika Mein Saday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Keeyan Kaareegar Khela Karay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Khin  Khin  Mein Aa, Khin Khin  </a:t>
            </a:r>
            <a:r>
              <a:rPr lang="es-PA" sz="4000" dirty="0" err="1">
                <a:effectLst/>
              </a:rPr>
              <a:t>Mein</a:t>
            </a:r>
            <a:r>
              <a:rPr lang="es-PA" sz="4000" dirty="0">
                <a:effectLst/>
              </a:rPr>
              <a:t>…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551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76200"/>
            <a:ext cx="8305800" cy="5562600"/>
          </a:xfrm>
        </p:spPr>
        <p:txBody>
          <a:bodyPr/>
          <a:lstStyle/>
          <a:p>
            <a:r>
              <a:rPr lang="es-PA" sz="4000" dirty="0">
                <a:effectLst/>
              </a:rPr>
              <a:t>Kadhain Charnan Mein Tho Vihaaray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Vihaaray Neenhan Mein, Pyo Nihaaray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Kadhain Theeyay Tho Paray Paray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Dilree Payee Ta Sika Mein Saday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Keeyan Kaareegar Khela Karay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Khin  Khin  Mein Aa, Khin Khin  Mein…</a:t>
            </a:r>
            <a:endParaRPr lang="en-US" sz="4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305800" cy="5562600"/>
          </a:xfrm>
        </p:spPr>
        <p:txBody>
          <a:bodyPr/>
          <a:lstStyle/>
          <a:p>
            <a:r>
              <a:rPr lang="es-PA" sz="4000" dirty="0">
                <a:effectLst/>
              </a:rPr>
              <a:t>Kadhain Drishtee Dharay Tho Dayaal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Kadhain Kaala Jo Roop, Karaal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Achee Pyaaran Saan, Paarn Laray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Dilree Payee Ta Sika Mein Saday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Keeyan Kaareegar Khela Karay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Khin  Khin  Mein Aa, Khin Khin  Mein…</a:t>
            </a:r>
            <a:endParaRPr lang="en-US" sz="4000" dirty="0">
              <a:effectLst/>
            </a:endParaRPr>
          </a:p>
          <a:p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746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r>
              <a:rPr lang="es-PA" sz="4000" dirty="0">
                <a:effectLst/>
              </a:rPr>
              <a:t>Kadhain Roshan Chimkay Reham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Kadhain Andar Dil Mein Gumm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Nuri Vaygaareen Raray Raray….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Dilree Payee Ta Sika Mein Saday</a:t>
            </a:r>
            <a:endParaRPr lang="en-US" sz="4000" dirty="0">
              <a:effectLst/>
            </a:endParaRPr>
          </a:p>
          <a:p>
            <a:r>
              <a:rPr lang="es-PA" sz="4000" dirty="0">
                <a:effectLst/>
              </a:rPr>
              <a:t>Keeyan Kaareegar </a:t>
            </a:r>
            <a:r>
              <a:rPr lang="es-PA" sz="4000" dirty="0" err="1">
                <a:effectLst/>
              </a:rPr>
              <a:t>Khela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Karay</a:t>
            </a:r>
            <a:r>
              <a:rPr lang="en-US" sz="4000" dirty="0">
                <a:effectLst/>
              </a:rPr>
              <a:t>…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949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382000" cy="5562600"/>
          </a:xfrm>
        </p:spPr>
        <p:txBody>
          <a:bodyPr/>
          <a:lstStyle/>
          <a:p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 </a:t>
            </a:r>
            <a:r>
              <a:rPr lang="es-PA" sz="4000" dirty="0" err="1">
                <a:effectLst/>
              </a:rPr>
              <a:t>Mein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Aa</a:t>
            </a:r>
            <a:r>
              <a:rPr lang="es-PA" sz="4000" dirty="0">
                <a:effectLst/>
              </a:rPr>
              <a:t>,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 </a:t>
            </a:r>
            <a:r>
              <a:rPr lang="es-PA" sz="4000" dirty="0" err="1">
                <a:effectLst/>
              </a:rPr>
              <a:t>Mein</a:t>
            </a:r>
            <a:endParaRPr lang="en-US" sz="4000" dirty="0">
              <a:effectLst/>
            </a:endParaRPr>
          </a:p>
          <a:p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Mein</a:t>
            </a:r>
            <a:r>
              <a:rPr lang="es-PA" sz="4000" dirty="0">
                <a:effectLst/>
              </a:rPr>
              <a:t>,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Mein</a:t>
            </a:r>
            <a:endParaRPr lang="en-US" sz="4000" dirty="0">
              <a:effectLst/>
            </a:endParaRPr>
          </a:p>
          <a:p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 </a:t>
            </a:r>
            <a:r>
              <a:rPr lang="es-PA" sz="4000" dirty="0" err="1">
                <a:effectLst/>
              </a:rPr>
              <a:t>Mein</a:t>
            </a:r>
            <a:r>
              <a:rPr lang="es-PA" sz="4000" dirty="0">
                <a:effectLst/>
              </a:rPr>
              <a:t> </a:t>
            </a:r>
            <a:r>
              <a:rPr lang="es-PA" sz="4000" dirty="0" err="1">
                <a:effectLst/>
              </a:rPr>
              <a:t>Aa</a:t>
            </a:r>
            <a:r>
              <a:rPr lang="es-PA" sz="4000" dirty="0">
                <a:effectLst/>
              </a:rPr>
              <a:t>,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 </a:t>
            </a:r>
            <a:r>
              <a:rPr lang="es-PA" sz="4000" dirty="0" err="1">
                <a:effectLst/>
              </a:rPr>
              <a:t>Khin</a:t>
            </a:r>
            <a:r>
              <a:rPr lang="es-PA" sz="4000" dirty="0">
                <a:effectLst/>
              </a:rPr>
              <a:t>  </a:t>
            </a:r>
            <a:r>
              <a:rPr lang="es-PA" sz="4000" dirty="0" err="1">
                <a:effectLst/>
              </a:rPr>
              <a:t>Mein</a:t>
            </a:r>
            <a:endParaRPr lang="en-US" sz="4000" dirty="0">
              <a:effectLst/>
            </a:endParaRPr>
          </a:p>
          <a:p>
            <a:r>
              <a:rPr lang="en-US" sz="4000" dirty="0">
                <a:effectLst/>
              </a:rPr>
              <a:t>****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477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7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Khin Khin Mein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16</cp:revision>
  <dcterms:created xsi:type="dcterms:W3CDTF">2012-12-23T21:12:52Z</dcterms:created>
  <dcterms:modified xsi:type="dcterms:W3CDTF">2013-12-06T07:25:19Z</dcterms:modified>
</cp:coreProperties>
</file>