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05-Dec-13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E Drive_ Documents\Documents 2012\December 2012\Sadhana Camp 2012\Images\midsommar-081-_1.jpg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4720" y="-1"/>
            <a:ext cx="9134560" cy="68706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9" name="Picture 5" descr="E:\E Drive_ Documents\Documents 2012\December 2012\Sadhana Camp 2012\jpg files\Lord rama.png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705600" y="2101104"/>
            <a:ext cx="2844799" cy="466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Ram Naam Kaa Yeh Melaa</a:t>
            </a:r>
            <a: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/>
            </a:r>
            <a:b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</a:br>
            <a:r>
              <a:rPr lang="de-DE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(Mat Jaa-o Ray Jogee)</a:t>
            </a:r>
            <a: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/>
            </a:r>
            <a:b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</a:br>
            <a:endParaRPr lang="en-US" sz="5400" dirty="0">
              <a:effectLst>
                <a:glow rad="101600">
                  <a:schemeClr val="tx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7772400" cy="5562600"/>
          </a:xfrm>
        </p:spPr>
        <p:txBody>
          <a:bodyPr/>
          <a:lstStyle/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Ram Naam Kaa, Yeh Melaa Melaa!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Jag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Saaraa Saaraa, Khin Kaa Khelaa!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Urjaa-e Pankhee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Hans Akelaa: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Mat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Jaao Nuri </a:t>
            </a:r>
            <a:endParaRPr lang="fi-FI" sz="4000" dirty="0" smtClean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Piyaasee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Piyaasee!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894" y="304800"/>
            <a:ext cx="77724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Dhaam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Alak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Aaheen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Dhaaraa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Hitre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Vehee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Kareen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Visaaraa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Uth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Jaag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More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Piyaaraa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Piyaaraa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Mat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........</a:t>
            </a:r>
          </a:p>
        </p:txBody>
      </p:sp>
    </p:spTree>
    <p:extLst>
      <p:ext uri="{BB962C8B-B14F-4D97-AF65-F5344CB8AC3E}">
        <p14:creationId xmlns:p14="http://schemas.microsoft.com/office/powerpoint/2010/main" val="340417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7772400" cy="5562600"/>
          </a:xfrm>
        </p:spPr>
        <p:txBody>
          <a:bodyPr/>
          <a:lstStyle/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Keen Rakheen Kaa Tun Intzaaree,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Keen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Kareen Kaa Aa Tun Tiyaaree!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Kithe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Tunhinjee Baaree Baaree? </a:t>
            </a:r>
            <a:endParaRPr lang="fi-FI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Mat </a:t>
            </a:r>
            <a:r>
              <a:rPr lang="fi-FI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Jaao Nuri ...............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00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7772400" cy="5562600"/>
          </a:xfrm>
        </p:spPr>
        <p:txBody>
          <a:bodyPr/>
          <a:lstStyle/>
          <a:p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Vanyee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Kamaa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-e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Faqeeraa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Sangh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</a:p>
          <a:p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Uthaar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Ukeeraa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Umang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</a:p>
          <a:p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Rooh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Chaarh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Vanyee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Ko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Rang: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Mat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Jaao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...............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86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77724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Kiyoon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Bane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Tu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Jag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Chelaa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?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Dekh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Samooraa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Yeh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Dhoolee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Dhelaa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: </a:t>
            </a:r>
            <a:endParaRPr lang="en-US" sz="4000" dirty="0" smtClean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Maanikh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Janam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Kar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Suhelaa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: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Mat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Jaao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...... 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*  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*  *</a:t>
            </a:r>
          </a:p>
          <a:p>
            <a:pPr algn="l"/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58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9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Ram Naam Kaa Yeh Melaa (Mat Jaa-o Ray Jogee)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18</cp:revision>
  <dcterms:created xsi:type="dcterms:W3CDTF">2012-12-23T21:12:52Z</dcterms:created>
  <dcterms:modified xsi:type="dcterms:W3CDTF">2013-12-06T04:53:06Z</dcterms:modified>
</cp:coreProperties>
</file>