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077200" cy="525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i="1" cap="none" spc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050" y="0"/>
            <a:ext cx="9105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Var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Var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Uthay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54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</a:t>
            </a:r>
            <a:endParaRPr lang="en-US" sz="5400" dirty="0" smtClean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Uthay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Bharey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Pyaar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Piyalee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Piyaasirn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Khay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Piyaar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52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Tuhinje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Dar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Dilbar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Payee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Aaun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Aahyaan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Bina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To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Biyo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Keen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Chahiyaan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80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Rangiyal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Aahay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Gunaahan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Je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Gand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Mein: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Saaf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Naam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Je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Sugandh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Mein!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66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Parey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Tokhaan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Pritam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Gharnaa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Saal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Ghariyam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Haarn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Tuhinjee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Murti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Vihariyam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11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Khapey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Kin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Biyo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Kuchh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Kripa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Jo Kano: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Khapey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Gaalh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Kayaan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Pyaar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Tokhey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Gharno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Gharno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28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In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Pyaar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Pritam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Sabh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Kuchh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Visaariyaan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Tomein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Tomein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Samooree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Samaa-yaan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87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5257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Tuhinje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Dar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Phati-yal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Aau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Anjali-a Vat,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Roshan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Deea-raa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Bare!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Qabool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Sajana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Kande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Kadahein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?</a:t>
            </a:r>
          </a:p>
          <a:p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*	*	*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57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14</cp:revision>
  <dcterms:created xsi:type="dcterms:W3CDTF">2013-01-03T08:05:33Z</dcterms:created>
  <dcterms:modified xsi:type="dcterms:W3CDTF">2013-12-06T07:44:45Z</dcterms:modified>
</cp:coreProperties>
</file>