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E302E"/>
    <a:srgbClr val="8B3331"/>
    <a:srgbClr val="9A3836"/>
    <a:srgbClr val="933735"/>
    <a:srgbClr val="792D2B"/>
    <a:srgbClr val="B54441"/>
    <a:srgbClr val="BE4D4A"/>
    <a:srgbClr val="C96B69"/>
    <a:srgbClr val="A50021"/>
    <a:srgbClr val="40006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96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2BE90-8D70-4D3B-ADED-555FB9BB8CA7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2E538-4543-43B1-A716-3EC8F9E1C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5715000" cy="2971800"/>
          </a:xfrm>
        </p:spPr>
        <p:txBody>
          <a:bodyPr>
            <a:normAutofit/>
          </a:bodyPr>
          <a:lstStyle>
            <a:lvl1pPr>
              <a:defRPr lang="en-US" sz="4000" b="1" i="1" kern="1200" dirty="0">
                <a:solidFill>
                  <a:srgbClr val="B54441"/>
                </a:solidFill>
                <a:effectLst/>
                <a:latin typeface="Candara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2D46AE-B7F5-4FA0-BC95-60E88FCFF716}" type="datetimeFigureOut">
              <a:rPr lang="en-US" smtClean="0"/>
              <a:pPr/>
              <a:t>01-Aug-14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C73EDC-6865-45ED-AE62-DCFD3350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rgbClr val="0066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764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rgbClr val="7E302E"/>
                  </a:solidFill>
                </a:ln>
              </a:rPr>
              <a:t/>
            </a:r>
            <a:br>
              <a:rPr lang="en-US" b="1" dirty="0" smtClean="0">
                <a:ln>
                  <a:solidFill>
                    <a:srgbClr val="7E302E"/>
                  </a:solidFill>
                </a:ln>
              </a:rPr>
            </a:br>
            <a:r>
              <a:rPr lang="en-US" sz="56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Sogho</a:t>
            </a:r>
            <a:r>
              <a:rPr lang="en-US" sz="56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56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Jhal</a:t>
            </a:r>
            <a:r>
              <a:rPr lang="en-US" sz="56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56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Sansaar</a:t>
            </a:r>
            <a:r>
              <a:rPr lang="en-US" sz="56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Mein…</a:t>
            </a:r>
            <a:r>
              <a:rPr lang="en-US" sz="5600" dirty="0" smtClean="0">
                <a:ln>
                  <a:solidFill>
                    <a:srgbClr val="7E302E"/>
                  </a:solidFill>
                </a:ln>
                <a:solidFill>
                  <a:srgbClr val="8B3331"/>
                </a:solidFill>
                <a:effectLst/>
              </a:rPr>
              <a:t/>
            </a:r>
            <a:br>
              <a:rPr lang="en-US" sz="5600" dirty="0" smtClean="0">
                <a:ln>
                  <a:solidFill>
                    <a:srgbClr val="7E302E"/>
                  </a:solidFill>
                </a:ln>
                <a:solidFill>
                  <a:srgbClr val="8B3331"/>
                </a:solidFill>
                <a:effectLst/>
              </a:rPr>
            </a:br>
            <a:endParaRPr lang="en-US" sz="5600" dirty="0">
              <a:ln>
                <a:solidFill>
                  <a:srgbClr val="7E302E"/>
                </a:solidFill>
              </a:ln>
              <a:solidFill>
                <a:srgbClr val="8B333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981200"/>
            <a:ext cx="5867400" cy="28956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Sogho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Jhal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Sansaar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Mein, </a:t>
            </a: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Sajarn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Munhinja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Saaeen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/>
            </a:r>
            <a:b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Atham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Pyaas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Hikree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, </a:t>
            </a: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Mookhay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Paihinjo</a:t>
            </a:r>
            <a:r>
              <a:rPr lang="en-US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Shaal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/>
            </a:r>
            <a:br>
              <a:rPr lang="en-US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US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Banaaeen</a:t>
            </a:r>
            <a:r>
              <a:rPr lang="en-US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…</a:t>
            </a:r>
            <a:endParaRPr lang="en-US" dirty="0">
              <a:ln>
                <a:solidFill>
                  <a:srgbClr val="7E302E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lumMod val="50000"/>
                    <a:alpha val="40000"/>
                  </a:schemeClr>
                </a:glow>
              </a:effectLst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219200"/>
            <a:ext cx="6324600" cy="4572000"/>
          </a:xfrm>
        </p:spPr>
        <p:txBody>
          <a:bodyPr>
            <a:noAutofit/>
          </a:bodyPr>
          <a:lstStyle/>
          <a:p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Var Var Thiyaan Tho Tohkhaan Kedo Maan Paray</a:t>
            </a:r>
            <a:b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US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Vesar Verhay Kanhaiya Kiraan Pyo Zaray Zaray…</a:t>
            </a:r>
            <a:r>
              <a:rPr lang="en-US" dirty="0">
                <a:ln>
                  <a:solidFill>
                    <a:srgbClr val="7E302E"/>
                  </a:solidFill>
                </a:ln>
                <a:solidFill>
                  <a:srgbClr val="8B3331"/>
                </a:solidFill>
              </a:rPr>
              <a:t/>
            </a:r>
            <a:br>
              <a:rPr lang="en-US" dirty="0">
                <a:ln>
                  <a:solidFill>
                    <a:srgbClr val="7E302E"/>
                  </a:solidFill>
                </a:ln>
                <a:solidFill>
                  <a:srgbClr val="8B3331"/>
                </a:solidFill>
              </a:rPr>
            </a:br>
            <a:endParaRPr lang="en-US" dirty="0">
              <a:ln>
                <a:solidFill>
                  <a:srgbClr val="7E302E"/>
                </a:solidFill>
              </a:ln>
              <a:solidFill>
                <a:srgbClr val="8B33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990600"/>
            <a:ext cx="6553200" cy="457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Var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Var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Atham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Tohkhaan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Paihinjo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Moonhan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Moon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Moriyo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/>
            </a:r>
            <a:b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Ik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Ik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Praan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Paihinjo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Totaan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Chho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Na Moon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Ghoriyo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rgbClr val="8B3331"/>
                </a:solidFill>
              </a:rPr>
              <a:t/>
            </a:r>
            <a:br>
              <a:rPr lang="en-US" sz="4400" dirty="0">
                <a:ln>
                  <a:solidFill>
                    <a:srgbClr val="7E302E"/>
                  </a:solidFill>
                </a:ln>
                <a:solidFill>
                  <a:srgbClr val="8B3331"/>
                </a:solidFill>
              </a:rPr>
            </a:br>
            <a:r>
              <a:rPr lang="en-US" sz="4400" dirty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lang="en-US" sz="4400" dirty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endParaRPr lang="en-US" sz="4400" dirty="0">
              <a:ln>
                <a:solidFill>
                  <a:srgbClr val="7E302E"/>
                </a:solidFill>
              </a:ln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371600"/>
            <a:ext cx="6553200" cy="2971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rgbClr val="8B3331"/>
                </a:solidFill>
              </a:rPr>
              <a:t/>
            </a:r>
            <a:b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rgbClr val="8B3331"/>
                </a:solidFill>
              </a:rPr>
            </a:b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Aahyaan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Asula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Mein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Tunhinjo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,</a:t>
            </a:r>
            <a:b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Ik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Tunhinjo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Samooro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Saaeen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…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lang="en-US" sz="4400" dirty="0" smtClean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endParaRPr lang="en-US" sz="4400" dirty="0">
              <a:ln>
                <a:solidFill>
                  <a:srgbClr val="7E302E"/>
                </a:solidFill>
              </a:ln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600200"/>
            <a:ext cx="6629400" cy="3733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7E302E"/>
                  </a:solidFill>
                </a:ln>
              </a:rPr>
              <a:t/>
            </a:r>
            <a:br>
              <a:rPr lang="en-US" dirty="0" smtClean="0">
                <a:ln>
                  <a:solidFill>
                    <a:srgbClr val="7E302E"/>
                  </a:solidFill>
                </a:ln>
              </a:rPr>
            </a:br>
            <a:r>
              <a:rPr lang="en-US" dirty="0" smtClean="0">
                <a:ln>
                  <a:solidFill>
                    <a:srgbClr val="7E302E"/>
                  </a:solidFill>
                </a:ln>
              </a:rPr>
              <a:t/>
            </a:r>
            <a:br>
              <a:rPr lang="en-US" dirty="0" smtClean="0">
                <a:ln>
                  <a:solidFill>
                    <a:srgbClr val="7E302E"/>
                  </a:solidFill>
                </a:ln>
              </a:rPr>
            </a:b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Atham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Pyaas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Nuri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Munkhay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Paihinjo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Shaal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Banaaeen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… 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/>
            </a:r>
            <a:b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Atham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Pyaas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Nuri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Munkhay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Paihinjo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Shaal</a:t>
            </a:r>
            <a:r>
              <a:rPr lang="en-US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US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Banaaeen</a:t>
            </a:r>
            <a: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…</a:t>
            </a:r>
            <a:br>
              <a:rPr lang="en-US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US" sz="4400" dirty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lang="en-US" sz="4400" dirty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endParaRPr lang="en-US" sz="4400" dirty="0">
              <a:ln>
                <a:solidFill>
                  <a:srgbClr val="7E302E"/>
                </a:solidFill>
              </a:ln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600200"/>
            <a:ext cx="7086600" cy="3886200"/>
          </a:xfrm>
        </p:spPr>
        <p:txBody>
          <a:bodyPr>
            <a:normAutofit fontScale="90000"/>
          </a:bodyPr>
          <a:lstStyle/>
          <a:p>
            <a:r>
              <a:rPr lang="en-GB" sz="3700" dirty="0" smtClean="0">
                <a:ln>
                  <a:solidFill>
                    <a:srgbClr val="7E302E"/>
                  </a:solidFill>
                </a:ln>
              </a:rPr>
              <a:t/>
            </a:r>
            <a:br>
              <a:rPr lang="en-GB" sz="3700" dirty="0" smtClean="0">
                <a:ln>
                  <a:solidFill>
                    <a:srgbClr val="7E302E"/>
                  </a:solidFill>
                </a:ln>
              </a:rPr>
            </a:br>
            <a:r>
              <a:rPr lang="en-GB" sz="3700" dirty="0" smtClean="0">
                <a:ln>
                  <a:solidFill>
                    <a:srgbClr val="7E302E"/>
                  </a:solidFill>
                </a:ln>
              </a:rPr>
              <a:t/>
            </a:r>
            <a:br>
              <a:rPr lang="en-GB" sz="3700" dirty="0" smtClean="0">
                <a:ln>
                  <a:solidFill>
                    <a:srgbClr val="7E302E"/>
                  </a:solidFill>
                </a:ln>
              </a:rPr>
            </a:b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Judaai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Mein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Jaanib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sz="4400" dirty="0" err="1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Vya</a:t>
            </a:r>
            <a:r>
              <a:rPr lang="en-GB" sz="4400" dirty="0" smtClean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Janm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-a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Guzree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,</a:t>
            </a:r>
            <a:r>
              <a:rPr lang="en-IN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/>
            </a:r>
            <a:br>
              <a:rPr lang="en-IN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Aahheen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Yaad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Hamesha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Ven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Keen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Visree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,</a:t>
            </a:r>
            <a:r>
              <a:rPr lang="en-IN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/>
            </a:r>
            <a:br>
              <a:rPr lang="en-IN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Karay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Maaf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Madaayun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Sad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Rehmaan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Toon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sz="4400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Aaheen</a:t>
            </a:r>
            <a:r>
              <a:rPr lang="en-GB" sz="4400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...</a:t>
            </a:r>
            <a:r>
              <a:rPr lang="en-IN" sz="4400" dirty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lang="en-IN" sz="4400" dirty="0">
                <a:ln>
                  <a:solidFill>
                    <a:srgbClr val="7E302E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IN" dirty="0" smtClean="0">
                <a:ln>
                  <a:solidFill>
                    <a:srgbClr val="7E302E"/>
                  </a:solidFill>
                </a:ln>
              </a:rPr>
              <a:t/>
            </a:r>
            <a:br>
              <a:rPr lang="en-IN" dirty="0" smtClean="0">
                <a:ln>
                  <a:solidFill>
                    <a:srgbClr val="7E302E"/>
                  </a:solidFill>
                </a:ln>
              </a:rPr>
            </a:br>
            <a:endParaRPr lang="en-US" dirty="0">
              <a:ln>
                <a:solidFill>
                  <a:srgbClr val="7E302E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6934200" cy="4114800"/>
          </a:xfrm>
        </p:spPr>
        <p:txBody>
          <a:bodyPr>
            <a:normAutofit/>
          </a:bodyPr>
          <a:lstStyle/>
          <a:p>
            <a:r>
              <a:rPr lang="en-GB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Atham</a:t>
            </a:r>
            <a:r>
              <a:rPr lang="en-GB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Pyaas</a:t>
            </a:r>
            <a:r>
              <a:rPr lang="en-GB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Anjali</a:t>
            </a:r>
            <a:r>
              <a:rPr lang="en-GB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Mookhey</a:t>
            </a:r>
            <a:r>
              <a:rPr lang="en-GB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Pahinjo</a:t>
            </a:r>
            <a:r>
              <a:rPr lang="en-GB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Shal</a:t>
            </a:r>
            <a:r>
              <a:rPr lang="en-GB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 </a:t>
            </a:r>
            <a:r>
              <a:rPr lang="en-GB" dirty="0" err="1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Banaaeen</a:t>
            </a:r>
            <a:r>
              <a:rPr lang="en-GB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...</a:t>
            </a:r>
            <a:r>
              <a:rPr lang="en-IN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/>
            </a:r>
            <a:br>
              <a:rPr lang="en-IN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</a:br>
            <a:r>
              <a:rPr lang="en-IN" dirty="0">
                <a:ln>
                  <a:solidFill>
                    <a:srgbClr val="7E302E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lumMod val="50000"/>
                      <a:alpha val="40000"/>
                    </a:schemeClr>
                  </a:glow>
                </a:effectLst>
                <a:ea typeface="+mn-ea"/>
                <a:cs typeface="+mn-cs"/>
              </a:rPr>
              <a:t>****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24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Sogho Jhal Sansaar Mein… </vt:lpstr>
      <vt:lpstr>Sogho Jhal Sansaar Mein, Sajarn Munhinja Saaeen Atham Pyaas Hikree, Mookhay Paihinjo Shaal Banaaeen…</vt:lpstr>
      <vt:lpstr>Var Var Thiyaan Tho Tohkhaan Kedo Maan Paray Vesar Verhay Kanhaiya Kiraan Pyo Zaray Zaray… </vt:lpstr>
      <vt:lpstr>  Var Var Atham Tohkhaan Paihinjo Moonhan Moon Moriyo Ik Ik Praan Paihinjo Totaan Chho Na Moon Ghoriyo  </vt:lpstr>
      <vt:lpstr>   Aahyaan  Asula Mein Tunhinjo, Ik Tunhinjo Samooro Saaeen… </vt:lpstr>
      <vt:lpstr>  Atham Pyaas Nuri Munkhay Paihinjo Shaal Banaaeen…  Atham Pyaas Nuri Munkhay Paihinjo Shaal Banaaeen…  </vt:lpstr>
      <vt:lpstr>  Judaai Mein Jaanib Vya Janm-a Guzree, Aahheen Yaad Hamesha Ven Keen Visree, Karay Maaf Madaayun Sad Rehmaan Toon Aaheen...  </vt:lpstr>
      <vt:lpstr>Atham Pyaas Anjali Mookhey Pahinjo Shal Banaaeen... ****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Sogho Jhal Sansaar Mein</dc:title>
  <dc:creator>SUPER</dc:creator>
  <cp:lastModifiedBy>SUPER</cp:lastModifiedBy>
  <cp:revision>22</cp:revision>
  <dcterms:created xsi:type="dcterms:W3CDTF">2013-02-13T11:55:18Z</dcterms:created>
  <dcterms:modified xsi:type="dcterms:W3CDTF">2014-08-01T06:18:25Z</dcterms:modified>
</cp:coreProperties>
</file>