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0900" y="127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wallpaper-629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6894" y="457200"/>
            <a:ext cx="8839200" cy="3657600"/>
          </a:xfrm>
        </p:spPr>
        <p:txBody>
          <a:bodyPr>
            <a:normAutofit/>
          </a:bodyPr>
          <a:lstStyle/>
          <a:p>
            <a:r>
              <a:rPr lang="en-US" sz="54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</a:rPr>
              <a:t>Gurudev </a:t>
            </a:r>
            <a:r>
              <a:rPr lang="en-US" sz="54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</a:rPr>
              <a:t>Pyaara</a:t>
            </a:r>
            <a:r>
              <a:rPr lang="en-US" sz="54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</a:rPr>
              <a:t>, Sun </a:t>
            </a:r>
            <a:r>
              <a:rPr lang="en-US" sz="54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</a:rPr>
              <a:t>Pukaar</a:t>
            </a:r>
            <a:r>
              <a:rPr lang="en-US" sz="54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Gurudev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Pyaara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, Sun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Pukaar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Bhavsagar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Bhari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Paar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Ukaar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Gul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Kamal Jo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Karyaaan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Deedar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Antar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Jyot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Achee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Tun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Baar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Jey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Sika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Jagaaye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Anhad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Shabad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Acheen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Tun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Gaaye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Had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Behad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Bayee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Lataray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Khudi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Vinyayey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Khuda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Nihaarary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…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…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60000"/>
                    <a:lumOff val="40000"/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1376" y="35859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i="1" kern="120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Nuriye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Kadman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Aahey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Ardaas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Nirbal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Aahyoon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Kar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Kyaas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Anjali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Iyani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Aas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Poojai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Manik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Yatra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Sapha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Banaye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60000"/>
                    <a:lumOff val="40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pPr algn="ctr"/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…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Hoo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…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8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8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pPr algn="ctr"/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</a:effectLst>
                <a:ea typeface="+mj-ea"/>
                <a:cs typeface="+mj-cs"/>
              </a:rPr>
              <a:t>**** 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60000"/>
                    <a:lumOff val="40000"/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Gurudev Pyaara, Sun Pukaar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23</cp:revision>
  <dcterms:created xsi:type="dcterms:W3CDTF">2012-12-23T21:12:52Z</dcterms:created>
  <dcterms:modified xsi:type="dcterms:W3CDTF">2013-12-06T07:53:25Z</dcterms:modified>
</cp:coreProperties>
</file>