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746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462A3-F9C9-4EE1-8957-3C276757385B}" type="datetimeFigureOut">
              <a:rPr lang="en-US" smtClean="0"/>
              <a:pPr/>
              <a:t>07-Dec-13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6B475-222C-4E33-9A5E-7FF324758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8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373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7772400" cy="556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226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E Drive_ Documents\Documents 2012\December 2012\Sadhana Camp 2012\Images\Flowers-Nature-Wallpaper-for-Desktop.jpg"/>
          <p:cNvPicPr>
            <a:picLocks noChangeAspect="1"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1273" y="0"/>
            <a:ext cx="9120246" cy="68447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0900" y="127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65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700"/>
            <a:ext cx="8851900" cy="365760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</a:rPr>
              <a:t>Toon</a:t>
            </a:r>
            <a:r>
              <a:rPr lang="en-US" sz="5400" dirty="0" smtClean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</a:rPr>
              <a:t> </a:t>
            </a:r>
            <a:r>
              <a:rPr lang="en-US" sz="5400" dirty="0" err="1" smtClean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</a:rPr>
              <a:t>Muhinjee</a:t>
            </a:r>
            <a:r>
              <a:rPr lang="en-US" sz="5400" dirty="0" smtClean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</a:rPr>
              <a:t>, </a:t>
            </a:r>
            <a:r>
              <a:rPr lang="en-US" sz="5400" dirty="0" err="1" smtClean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</a:rPr>
              <a:t>Maan</a:t>
            </a:r>
            <a:r>
              <a:rPr lang="en-US" sz="5400" dirty="0" smtClean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</a:rPr>
              <a:t> </a:t>
            </a:r>
            <a:r>
              <a:rPr lang="en-US" sz="5400" dirty="0" err="1" smtClean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</a:rPr>
              <a:t>Tuhinjo</a:t>
            </a:r>
            <a:endParaRPr lang="en-US" sz="5400" dirty="0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96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Buddharn</a:t>
            </a:r>
            <a:r>
              <a:rPr lang="en-US" sz="40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Chaahiyaan</a:t>
            </a:r>
            <a:r>
              <a:rPr lang="en-US" sz="40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Thee, </a:t>
            </a:r>
            <a:r>
              <a:rPr lang="en-US" sz="40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Aawaaz</a:t>
            </a:r>
            <a:r>
              <a:rPr lang="en-US" sz="40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Tunhinjo</a:t>
            </a:r>
            <a:endParaRPr lang="en-US" sz="4000" dirty="0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Pyo</a:t>
            </a:r>
            <a:r>
              <a:rPr lang="en-US" sz="40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Munkhay</a:t>
            </a:r>
            <a:r>
              <a:rPr lang="en-US" sz="40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Pukaaray</a:t>
            </a:r>
            <a:endParaRPr lang="en-US" sz="4000" dirty="0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Neenhan</a:t>
            </a:r>
            <a:r>
              <a:rPr lang="en-US" sz="40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Mein </a:t>
            </a:r>
            <a:r>
              <a:rPr lang="en-US" sz="40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Nihaaray</a:t>
            </a:r>
            <a:r>
              <a:rPr lang="en-US" sz="40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Hee</a:t>
            </a:r>
            <a:r>
              <a:rPr lang="en-US" sz="40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Akhar</a:t>
            </a:r>
            <a:r>
              <a:rPr lang="en-US" sz="40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Uchaaray</a:t>
            </a:r>
            <a:endParaRPr lang="en-US" sz="4000" dirty="0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40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Munhinjee</a:t>
            </a:r>
            <a:r>
              <a:rPr lang="en-US" sz="40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Maan</a:t>
            </a:r>
            <a:r>
              <a:rPr lang="en-US" sz="40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Tunhinjo</a:t>
            </a:r>
            <a:r>
              <a:rPr lang="en-US" sz="40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,</a:t>
            </a:r>
          </a:p>
          <a:p>
            <a:r>
              <a:rPr lang="en-US" sz="40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40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Munhinjee</a:t>
            </a:r>
            <a:r>
              <a:rPr lang="en-US" sz="40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Maan</a:t>
            </a:r>
            <a:r>
              <a:rPr lang="en-US" sz="40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Tunhinjo</a:t>
            </a:r>
            <a:endParaRPr lang="en-US" sz="4000" dirty="0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0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40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Munhinjee</a:t>
            </a:r>
            <a:r>
              <a:rPr lang="en-US" sz="40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Maan</a:t>
            </a:r>
            <a:r>
              <a:rPr lang="en-US" sz="40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Tunhinjo</a:t>
            </a:r>
            <a:endParaRPr lang="en-US" sz="4000" dirty="0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58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Sansaar Jay Chhik Taarn Mein </a:t>
            </a:r>
          </a:p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Bhitkee Aahiyaan Gharon</a:t>
            </a:r>
          </a:p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Thakal Aahiyaan, Tuttal Aahiyaan, </a:t>
            </a:r>
          </a:p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Day Kirpaa Jo Karon</a:t>
            </a:r>
          </a:p>
          <a:p>
            <a:r>
              <a:rPr lang="fr-FR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Visaaray Doha Munhinjaa Jay Kayam Beshumaar</a:t>
            </a:r>
            <a:endParaRPr lang="en-US" sz="3600" dirty="0" err="1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Neenhan Mein Nihaaray, Hee Akhar Toon Uchaar</a:t>
            </a:r>
          </a:p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Toon Munhinjee Maan Tunhinjo,</a:t>
            </a:r>
          </a:p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Toon Munhinjee Maan </a:t>
            </a:r>
            <a:r>
              <a:rPr lang="en-US" sz="3600" dirty="0" err="1" smtClean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Tunhinjo</a:t>
            </a:r>
            <a:endParaRPr lang="en-US" sz="3600" dirty="0" err="1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743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Keen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Ghuraan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Thee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Byo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Kuch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, Na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Milkyat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Na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Maal</a:t>
            </a:r>
            <a:endParaRPr lang="en-US" sz="3600" dirty="0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Keen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Chaahiyaan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Thee,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Zindaha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Rahaan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Sau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Saal</a:t>
            </a:r>
            <a:endParaRPr lang="en-US" sz="3600" dirty="0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Chhaah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Atham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ik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Tunhinjee</a:t>
            </a:r>
            <a:endParaRPr lang="en-US" sz="3600" dirty="0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Aaheen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Madadgaar</a:t>
            </a:r>
            <a:endParaRPr lang="en-US" sz="3600" dirty="0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Neenhan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Mein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Nihaaray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Hee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Akhar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Uchaar</a:t>
            </a:r>
            <a:endParaRPr lang="en-US" sz="3600" dirty="0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Munhinjee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Maan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Tunhinjo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,</a:t>
            </a:r>
          </a:p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Munhinjee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Maan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Tunhinjo</a:t>
            </a:r>
            <a:endParaRPr lang="en-US" sz="3600" dirty="0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968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8915400" cy="5562600"/>
          </a:xfrm>
        </p:spPr>
        <p:txBody>
          <a:bodyPr/>
          <a:lstStyle/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Jeevan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Vanyin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Peyee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Guzree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,</a:t>
            </a:r>
          </a:p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Baakee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deenhan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Ba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Chaar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,</a:t>
            </a:r>
          </a:p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Surn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Sabhaajal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Saayeen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Dil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Jee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Pyaas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Pukaar</a:t>
            </a:r>
            <a:endParaRPr lang="en-US" sz="3600" dirty="0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Rehmee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Aaheen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Nuri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Pukaaray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, Anjali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Vaar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Vaar</a:t>
            </a:r>
            <a:endParaRPr lang="en-US" sz="3600" dirty="0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Neenhan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Mein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Nihaaray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Hee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Akhar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Uchaar</a:t>
            </a:r>
            <a:endParaRPr lang="en-US" sz="3600" dirty="0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Munhinjee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Maan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Tunhinjo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Munhinjee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Maan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Tunhinjo</a:t>
            </a:r>
            <a:endParaRPr lang="en-US" sz="3600" dirty="0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Munhinjee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Maan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Tunhinjo</a:t>
            </a:r>
            <a:r>
              <a:rPr lang="en-US" sz="3600" dirty="0" smtClean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…</a:t>
            </a:r>
            <a:endParaRPr lang="en-US" sz="3600" dirty="0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1106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Buddharn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Chaahiyaan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Thee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Aawaaz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Tunhinjo</a:t>
            </a:r>
            <a:endParaRPr lang="en-US" sz="3600" dirty="0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Pyo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Munkhay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Pukaaray</a:t>
            </a:r>
            <a:endParaRPr lang="en-US" sz="3600" dirty="0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Neenhan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Mein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Nihaaray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Hee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Akhar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Uchaaray</a:t>
            </a:r>
            <a:endParaRPr lang="en-US" sz="3600" dirty="0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Munhinjee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Maan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Tunhinjo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Munhinjee</a:t>
            </a:r>
            <a:endParaRPr lang="en-US" sz="3600" dirty="0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Maan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Tunhinjo</a:t>
            </a:r>
            <a:r>
              <a:rPr lang="en-US" sz="3600" dirty="0" smtClean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…</a:t>
            </a:r>
            <a:endParaRPr lang="en-US" sz="3600" dirty="0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3201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Munhinjee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Munhinjee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Munhinjee</a:t>
            </a:r>
            <a:endParaRPr lang="en-US" sz="3600" dirty="0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Maan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Tunhinjo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Tunhinjo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Tunhinjo</a:t>
            </a:r>
            <a:endParaRPr lang="en-US" sz="3600" dirty="0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Munhinjee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Maan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Tunhinjo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,</a:t>
            </a:r>
          </a:p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Munhinjee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Maan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Tunhinjo</a:t>
            </a:r>
            <a:endParaRPr lang="en-US" sz="3600" dirty="0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Munhinjee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Maan</a:t>
            </a:r>
            <a:r>
              <a:rPr lang="en-US" sz="3600" dirty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3600" dirty="0" err="1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Tunhinjo</a:t>
            </a:r>
            <a:r>
              <a:rPr lang="en-US" sz="3600" dirty="0" smtClean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…</a:t>
            </a:r>
          </a:p>
          <a:p>
            <a:r>
              <a:rPr lang="en-US" sz="3600" dirty="0" smtClean="0"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ea typeface="+mj-ea"/>
                <a:cs typeface="+mj-cs"/>
              </a:rPr>
              <a:t>****</a:t>
            </a:r>
            <a:endParaRPr lang="en-US" sz="3600" dirty="0"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316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92344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217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Toon Muhinjee, Maan Tuhinjo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Roshni</dc:creator>
  <cp:lastModifiedBy>Suresh</cp:lastModifiedBy>
  <cp:revision>16</cp:revision>
  <dcterms:created xsi:type="dcterms:W3CDTF">2012-12-23T21:12:52Z</dcterms:created>
  <dcterms:modified xsi:type="dcterms:W3CDTF">2013-12-08T00:46:35Z</dcterms:modified>
</cp:coreProperties>
</file>