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46" d="100"/>
          <a:sy n="46" d="100"/>
        </p:scale>
        <p:origin x="-1387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39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3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2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4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5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466F-2221-474C-AD19-E11F3907474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9E5F63-50F1-4FBB-85D8-FD5BF68AD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203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PECIAL-OPERATIONS\Desktop\old Sadhana Camp 2012\Extras\Images\yellow-orchid-wallpapers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057400" y="1371600"/>
            <a:ext cx="518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3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8089" y="304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54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54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54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54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54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665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5334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endParaRPr lang="en-US" sz="4000" b="1" i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C000">
                    <a:alpha val="60000"/>
                  </a:srgbClr>
                </a:glow>
              </a:effectLst>
              <a:latin typeface="Candara" pitchFamily="34" charset="0"/>
              <a:ea typeface="+mj-ea"/>
              <a:cs typeface="+mj-cs"/>
            </a:endParaRP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Beethee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Aaun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Aahiyaan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: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Andar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Jee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Unhaa-eeya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Maan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Ukeeroon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Uthaaryaan</a:t>
            </a:r>
            <a:endParaRPr lang="en-US" sz="4000" b="1" i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C000">
                    <a:alpha val="60000"/>
                  </a:srgbClr>
                </a:glow>
              </a:effectLst>
              <a:latin typeface="Candara" pitchFamily="34" charset="0"/>
              <a:ea typeface="+mj-ea"/>
              <a:cs typeface="+mj-cs"/>
            </a:endParaRP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2669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228600"/>
            <a:ext cx="883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Viyaa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Saal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Guzree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Anyaa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Peyee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Pukaaryaan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: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Tunhinjo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Dwaar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Khulando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Tunhinjo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Dwaar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Khulando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Vethee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Nihaaryaan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!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657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74290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Gilan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Gorhaa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Garan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Vaar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Vaar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: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Achee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Mil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Mithaa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Toon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Achee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Mil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Mithaa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Toon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Mukhey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Hik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Vaar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!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6909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205989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Khapay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Keen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Biyo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Kuch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Khapan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Per:</a:t>
            </a:r>
          </a:p>
          <a:p>
            <a:pPr algn="ctr"/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Anjali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Pukaaray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 Anjali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Pukaaray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,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Nuri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Kar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Naa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Der!</a:t>
            </a:r>
          </a:p>
          <a:p>
            <a:pPr algn="ctr"/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Tunhinjay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Dar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Tay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000" b="1" i="1" dirty="0" err="1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Dilbar</a:t>
            </a:r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…</a:t>
            </a:r>
          </a:p>
          <a:p>
            <a:pPr algn="ctr"/>
            <a:r>
              <a:rPr lang="en-US" sz="4000" b="1" i="1" dirty="0">
                <a:ln w="31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C000">
                      <a:alpha val="60000"/>
                    </a:srgbClr>
                  </a:glow>
                </a:effectLst>
                <a:latin typeface="Candara" pitchFamily="34" charset="0"/>
                <a:ea typeface="+mj-ea"/>
                <a:cs typeface="+mj-cs"/>
              </a:rPr>
              <a:t>****</a:t>
            </a:r>
            <a:endParaRPr lang="en-US" sz="4000" b="1" i="1" dirty="0">
              <a:ln w="31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C000">
                    <a:alpha val="60000"/>
                  </a:srgbClr>
                </a:glo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49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0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KRISHAN</dc:creator>
  <cp:lastModifiedBy>Suresh</cp:lastModifiedBy>
  <cp:revision>12</cp:revision>
  <dcterms:created xsi:type="dcterms:W3CDTF">2012-09-15T14:43:24Z</dcterms:created>
  <dcterms:modified xsi:type="dcterms:W3CDTF">2013-12-06T08:07:14Z</dcterms:modified>
</cp:coreProperties>
</file>