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DF738-1BBD-46DF-8BC1-08667B2F134E}" type="datetimeFigureOut">
              <a:rPr lang="en-US" smtClean="0"/>
              <a:pPr/>
              <a:t>07-Dec-13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4CFD1-69E7-47DF-B197-3A2B09A7D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35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07-Dec-13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1">
                <a:ln w="3175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23192" y="0"/>
            <a:ext cx="9167191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noFill/>
          </a:ln>
          <a:solidFill>
            <a:schemeClr val="accent3">
              <a:lumMod val="50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 </a:t>
            </a:r>
            <a:r>
              <a:rPr lang="en-US" sz="5400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Gharein-yeen</a:t>
            </a:r>
            <a:r>
              <a:rPr lang="en-US" sz="5400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Duniyaa</a:t>
            </a:r>
            <a:r>
              <a:rPr lang="en-US" sz="5400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Mein</a:t>
            </a:r>
            <a:endParaRPr lang="en-US" sz="5400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Dost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Gharnayee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Duniya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Mein,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Jehro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Byo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Kurbaan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Vanjaa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Tuhinjay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Cha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Cha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Naahay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Kayo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8077200" cy="2971800"/>
          </a:xfrm>
        </p:spPr>
        <p:txBody>
          <a:bodyPr/>
          <a:lstStyle/>
          <a:p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Ray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Ghuryo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Deen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Pyo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Bharpur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Tuhinjaa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Bhandaar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Kithay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Milando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Byo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Jehro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Jehro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Dilbar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Yaar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Kurbaan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Vanjaa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Tuhinjay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Cha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Cha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Naahay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Kayo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3581400"/>
          </a:xfrm>
        </p:spPr>
        <p:txBody>
          <a:bodyPr/>
          <a:lstStyle/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Kar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Maaf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Muhinjyun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Madaayun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endParaRPr lang="en-SG" dirty="0" smtClean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Aahin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Sav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Hazaar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Karay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Mehar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Muhaarnee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Tey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Sanmukh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Pahinjay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Vihaar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Kurbaan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Vanjaa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Tuhinjay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Taan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Cha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Cha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Naahay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Kayo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5562600"/>
          </a:xfrm>
        </p:spPr>
        <p:txBody>
          <a:bodyPr/>
          <a:lstStyle/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Jaarna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Keen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Kuch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Nakee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Gyaan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Dhiyaan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Nakee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Gyaan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Dhiyaan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Paroor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Fakat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Heeya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Hikri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Kareen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Jay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Ehsaan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Kurbaan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Vanjaa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Tuhinjay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Taan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Toh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Cha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Cha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Naahay</a:t>
            </a:r>
            <a:r>
              <a:rPr lang="en-SG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Kayo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2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Surt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Milandee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Shabd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Saan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endParaRPr lang="en-US" dirty="0" smtClean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Porhya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Theenda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Saaf</a:t>
            </a:r>
            <a:endParaRPr lang="en-US" dirty="0" smtClean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Noori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-a Jay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Kamal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Kadman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Mein,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Vethi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Anjali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Vaha</a:t>
            </a:r>
            <a:r>
              <a:rPr lang="en-SG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-ay </a:t>
            </a:r>
            <a:r>
              <a:rPr lang="en-SG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Aab</a:t>
            </a:r>
            <a:endParaRPr lang="en-US" dirty="0" smtClean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****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2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3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Dost Gharein-yeen Duniyaa Mein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17</cp:revision>
  <dcterms:created xsi:type="dcterms:W3CDTF">2012-12-23T21:12:52Z</dcterms:created>
  <dcterms:modified xsi:type="dcterms:W3CDTF">2013-12-08T01:26:17Z</dcterms:modified>
</cp:coreProperties>
</file>