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BE3"/>
    <a:srgbClr val="103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5791200" cy="3657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61722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rgbClr val="076BE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64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456886850_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4590854" y="3352800"/>
            <a:ext cx="455314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rgbClr val="076BE3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85800"/>
            <a:ext cx="6172200" cy="3733800"/>
          </a:xfrm>
        </p:spPr>
        <p:txBody>
          <a:bodyPr/>
          <a:lstStyle/>
          <a:p>
            <a:r>
              <a:rPr lang="en-US" dirty="0" smtClean="0"/>
              <a:t>MITHAA VACHANA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7848600" cy="5562600"/>
          </a:xfrm>
        </p:spPr>
        <p:txBody>
          <a:bodyPr/>
          <a:lstStyle/>
          <a:p>
            <a:pPr hangingPunct="0"/>
            <a:r>
              <a:rPr lang="en-US" dirty="0"/>
              <a:t> </a:t>
            </a:r>
          </a:p>
          <a:p>
            <a:pPr hangingPunct="0"/>
            <a:r>
              <a:rPr lang="en-US" dirty="0" err="1"/>
              <a:t>Mithaa</a:t>
            </a:r>
            <a:r>
              <a:rPr lang="en-US" dirty="0"/>
              <a:t> </a:t>
            </a:r>
            <a:r>
              <a:rPr lang="en-US" dirty="0" err="1"/>
              <a:t>Vachana</a:t>
            </a:r>
            <a:r>
              <a:rPr lang="en-US" dirty="0"/>
              <a:t>, </a:t>
            </a:r>
            <a:r>
              <a:rPr lang="en-US" dirty="0" err="1"/>
              <a:t>Mithaa</a:t>
            </a:r>
            <a:r>
              <a:rPr lang="en-US" dirty="0"/>
              <a:t> </a:t>
            </a:r>
            <a:r>
              <a:rPr lang="en-US" dirty="0" err="1"/>
              <a:t>Geet</a:t>
            </a:r>
            <a:r>
              <a:rPr lang="en-US" dirty="0"/>
              <a:t> </a:t>
            </a:r>
            <a:r>
              <a:rPr lang="en-US" dirty="0" err="1"/>
              <a:t>Avhaanjhaa</a:t>
            </a:r>
            <a:endParaRPr lang="en-US" dirty="0"/>
          </a:p>
          <a:p>
            <a:pPr hangingPunct="0"/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/>
              <a:t>Chhaaa</a:t>
            </a:r>
            <a:r>
              <a:rPr lang="en-US" dirty="0"/>
              <a:t> </a:t>
            </a:r>
            <a:r>
              <a:rPr lang="en-US" dirty="0" err="1"/>
              <a:t>Likhaan</a:t>
            </a:r>
            <a:endParaRPr lang="en-US" dirty="0"/>
          </a:p>
          <a:p>
            <a:pPr hangingPunct="0"/>
            <a:r>
              <a:rPr lang="en-US" dirty="0" err="1"/>
              <a:t>Vehee</a:t>
            </a:r>
            <a:r>
              <a:rPr lang="en-US" dirty="0"/>
              <a:t> </a:t>
            </a:r>
            <a:r>
              <a:rPr lang="en-US" dirty="0" err="1"/>
              <a:t>Charnan</a:t>
            </a:r>
            <a:r>
              <a:rPr lang="en-US" dirty="0"/>
              <a:t> </a:t>
            </a:r>
            <a:r>
              <a:rPr lang="en-US" dirty="0" err="1"/>
              <a:t>Avhaanjay</a:t>
            </a:r>
            <a:endParaRPr lang="en-US" dirty="0"/>
          </a:p>
          <a:p>
            <a:pPr hangingPunct="0"/>
            <a:r>
              <a:rPr lang="en-US" dirty="0" err="1"/>
              <a:t>Pyaara</a:t>
            </a:r>
            <a:r>
              <a:rPr lang="en-US" dirty="0"/>
              <a:t> </a:t>
            </a:r>
            <a:r>
              <a:rPr lang="en-US" dirty="0" err="1"/>
              <a:t>Shal</a:t>
            </a:r>
            <a:r>
              <a:rPr lang="en-US" dirty="0"/>
              <a:t> </a:t>
            </a:r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/>
              <a:t>Sikhaan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228600" y="685800"/>
            <a:ext cx="6705600" cy="5562600"/>
          </a:xfrm>
        </p:spPr>
        <p:txBody>
          <a:bodyPr/>
          <a:lstStyle/>
          <a:p>
            <a:pPr hangingPunct="0"/>
            <a:r>
              <a:rPr lang="en-US" dirty="0" err="1"/>
              <a:t>Kurba</a:t>
            </a:r>
            <a:r>
              <a:rPr lang="en-US" dirty="0"/>
              <a:t> </a:t>
            </a:r>
            <a:r>
              <a:rPr lang="en-US" dirty="0" err="1"/>
              <a:t>Avhaanjo</a:t>
            </a:r>
            <a:r>
              <a:rPr lang="en-US" dirty="0"/>
              <a:t> </a:t>
            </a:r>
            <a:r>
              <a:rPr lang="en-US" dirty="0" err="1"/>
              <a:t>Ajeeb</a:t>
            </a:r>
            <a:endParaRPr lang="en-US" dirty="0"/>
          </a:p>
          <a:p>
            <a:pPr hangingPunct="0"/>
            <a:r>
              <a:rPr lang="en-US" dirty="0" err="1"/>
              <a:t>Achee</a:t>
            </a:r>
            <a:r>
              <a:rPr lang="en-US" dirty="0"/>
              <a:t> </a:t>
            </a:r>
            <a:r>
              <a:rPr lang="en-US" dirty="0" err="1"/>
              <a:t>Siru</a:t>
            </a:r>
            <a:r>
              <a:rPr lang="en-US" dirty="0"/>
              <a:t> </a:t>
            </a:r>
            <a:r>
              <a:rPr lang="en-US" dirty="0" err="1"/>
              <a:t>Jhukaayaan</a:t>
            </a:r>
            <a:endParaRPr lang="en-US" dirty="0"/>
          </a:p>
          <a:p>
            <a:pPr hangingPunct="0"/>
            <a:r>
              <a:rPr lang="en-US" dirty="0" err="1"/>
              <a:t>Nimeen</a:t>
            </a:r>
            <a:r>
              <a:rPr lang="en-US" dirty="0"/>
              <a:t> </a:t>
            </a:r>
            <a:r>
              <a:rPr lang="en-US" dirty="0" err="1"/>
              <a:t>Aanv</a:t>
            </a:r>
            <a:r>
              <a:rPr lang="en-US" dirty="0"/>
              <a:t> </a:t>
            </a:r>
            <a:r>
              <a:rPr lang="en-US" dirty="0" err="1"/>
              <a:t>Niyorat</a:t>
            </a:r>
            <a:r>
              <a:rPr lang="en-US" dirty="0"/>
              <a:t> Mein </a:t>
            </a:r>
            <a:r>
              <a:rPr lang="en-US" dirty="0" err="1"/>
              <a:t>Pyaaraa</a:t>
            </a:r>
            <a:endParaRPr lang="en-US" dirty="0"/>
          </a:p>
          <a:p>
            <a:pPr hangingPunct="0"/>
            <a:r>
              <a:rPr lang="en-US" dirty="0" err="1"/>
              <a:t>Charnan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</a:t>
            </a:r>
            <a:r>
              <a:rPr lang="en-US" dirty="0" err="1"/>
              <a:t>Dhoor</a:t>
            </a:r>
            <a:r>
              <a:rPr lang="en-US" dirty="0"/>
              <a:t> </a:t>
            </a:r>
            <a:r>
              <a:rPr lang="en-US" dirty="0" err="1"/>
              <a:t>Paayaan</a:t>
            </a:r>
            <a:endParaRPr lang="en-US" dirty="0"/>
          </a:p>
          <a:p>
            <a:pPr hangingPunct="0"/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/>
              <a:t>Chhaa</a:t>
            </a:r>
            <a:r>
              <a:rPr lang="en-US" dirty="0"/>
              <a:t> </a:t>
            </a:r>
            <a:r>
              <a:rPr lang="en-US" dirty="0" err="1"/>
              <a:t>Likhaan</a:t>
            </a:r>
            <a:r>
              <a:rPr lang="en-US" dirty="0"/>
              <a:t>...</a:t>
            </a:r>
          </a:p>
          <a:p>
            <a:pPr hangingPunct="0"/>
            <a:r>
              <a:rPr lang="en-US" dirty="0" err="1"/>
              <a:t>Pyaara</a:t>
            </a:r>
            <a:r>
              <a:rPr lang="en-US" dirty="0"/>
              <a:t> </a:t>
            </a:r>
            <a:r>
              <a:rPr lang="en-US" dirty="0" err="1"/>
              <a:t>Shal</a:t>
            </a:r>
            <a:r>
              <a:rPr lang="en-US" dirty="0"/>
              <a:t> </a:t>
            </a:r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/>
              <a:t>Sikhaan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9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hangingPunct="0"/>
            <a:r>
              <a:rPr lang="en-US" dirty="0" err="1"/>
              <a:t>Avhaan</a:t>
            </a:r>
            <a:r>
              <a:rPr lang="en-US" dirty="0"/>
              <a:t> Jay </a:t>
            </a:r>
            <a:r>
              <a:rPr lang="en-US" dirty="0" err="1"/>
              <a:t>Pyaar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</a:t>
            </a:r>
            <a:r>
              <a:rPr lang="en-US" dirty="0" err="1"/>
              <a:t>Aasees</a:t>
            </a:r>
            <a:endParaRPr lang="en-US" dirty="0"/>
          </a:p>
          <a:p>
            <a:pPr hangingPunct="0"/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Shal</a:t>
            </a:r>
            <a:r>
              <a:rPr lang="en-US" dirty="0"/>
              <a:t> </a:t>
            </a:r>
            <a:r>
              <a:rPr lang="en-US" dirty="0" err="1"/>
              <a:t>Ghuraan</a:t>
            </a:r>
            <a:endParaRPr lang="en-US" dirty="0"/>
          </a:p>
          <a:p>
            <a:pPr hangingPunct="0"/>
            <a:r>
              <a:rPr lang="en-US" dirty="0" err="1"/>
              <a:t>Pyaar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Krishna </a:t>
            </a:r>
            <a:r>
              <a:rPr lang="en-US" dirty="0" err="1"/>
              <a:t>Shaktee</a:t>
            </a:r>
            <a:r>
              <a:rPr lang="en-US" dirty="0"/>
              <a:t> </a:t>
            </a:r>
            <a:r>
              <a:rPr lang="en-US" dirty="0" err="1"/>
              <a:t>Paayay</a:t>
            </a:r>
            <a:endParaRPr lang="en-US" dirty="0"/>
          </a:p>
          <a:p>
            <a:pPr hangingPunct="0"/>
            <a:r>
              <a:rPr lang="en-US" dirty="0" err="1"/>
              <a:t>Paayay</a:t>
            </a:r>
            <a:r>
              <a:rPr lang="en-US" dirty="0"/>
              <a:t> </a:t>
            </a:r>
            <a:r>
              <a:rPr lang="en-US" dirty="0" err="1"/>
              <a:t>Poyay</a:t>
            </a:r>
            <a:r>
              <a:rPr lang="en-US" dirty="0"/>
              <a:t> </a:t>
            </a:r>
            <a:r>
              <a:rPr lang="en-US" dirty="0" err="1"/>
              <a:t>Shala</a:t>
            </a:r>
            <a:r>
              <a:rPr lang="en-US" dirty="0"/>
              <a:t> </a:t>
            </a:r>
            <a:r>
              <a:rPr lang="en-US" dirty="0" err="1"/>
              <a:t>Maraan</a:t>
            </a:r>
            <a:endParaRPr lang="en-US" dirty="0"/>
          </a:p>
          <a:p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/>
              <a:t>Chhaa</a:t>
            </a:r>
            <a:r>
              <a:rPr lang="en-US" dirty="0"/>
              <a:t> </a:t>
            </a:r>
            <a:r>
              <a:rPr lang="en-US" dirty="0" err="1"/>
              <a:t>Likhaan</a:t>
            </a:r>
            <a:r>
              <a:rPr lang="en-US" dirty="0"/>
              <a:t>...</a:t>
            </a:r>
          </a:p>
          <a:p>
            <a:r>
              <a:rPr lang="en-US" dirty="0" err="1"/>
              <a:t>Pyaara</a:t>
            </a:r>
            <a:r>
              <a:rPr lang="en-US" dirty="0"/>
              <a:t> </a:t>
            </a:r>
            <a:r>
              <a:rPr lang="en-US" dirty="0" err="1"/>
              <a:t>Shal</a:t>
            </a:r>
            <a:r>
              <a:rPr lang="en-US" dirty="0"/>
              <a:t> </a:t>
            </a:r>
            <a:r>
              <a:rPr lang="en-US" dirty="0" err="1"/>
              <a:t>Maan</a:t>
            </a:r>
            <a:r>
              <a:rPr lang="en-US" dirty="0"/>
              <a:t> </a:t>
            </a:r>
            <a:r>
              <a:rPr lang="en-US" dirty="0" err="1" smtClean="0"/>
              <a:t>Sikhaan</a:t>
            </a:r>
            <a:endParaRPr lang="en-US" dirty="0" smtClean="0"/>
          </a:p>
          <a:p>
            <a:r>
              <a:rPr lang="en-US" dirty="0" smtClean="0"/>
              <a:t>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9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MITHAA VACHANA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MITHAA VACHANA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17</cp:revision>
  <dcterms:created xsi:type="dcterms:W3CDTF">2012-12-23T21:12:52Z</dcterms:created>
  <dcterms:modified xsi:type="dcterms:W3CDTF">2013-09-06T05:06:10Z</dcterms:modified>
</cp:coreProperties>
</file>