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888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462A3-F9C9-4EE1-8957-3C276757385B}" type="datetimeFigureOut">
              <a:rPr lang="en-US" smtClean="0"/>
              <a:pPr/>
              <a:t>29-May-16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6B475-222C-4E33-9A5E-7FF324758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73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"/>
            <a:ext cx="7772400" cy="556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 i="1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268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5" name="Picture 4" descr="blue-ocean-wallpaper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52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i="1" kern="1200">
          <a:ln w="3175">
            <a:solidFill>
              <a:schemeClr val="tx1"/>
            </a:solidFill>
          </a:ln>
          <a:solidFill>
            <a:schemeClr val="bg1"/>
          </a:solidFill>
          <a:latin typeface="Candara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b="1" i="1" kern="1200">
          <a:ln w="3175">
            <a:solidFill>
              <a:schemeClr val="tx1"/>
            </a:solidFill>
          </a:ln>
          <a:solidFill>
            <a:schemeClr val="bg1"/>
          </a:solidFill>
          <a:latin typeface="Candar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i="1" kern="1200">
          <a:ln w="3175">
            <a:solidFill>
              <a:schemeClr val="tx1"/>
            </a:solidFill>
          </a:ln>
          <a:solidFill>
            <a:schemeClr val="bg1"/>
          </a:solidFill>
          <a:latin typeface="Candar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</a:rPr>
              <a:t>Vado</a:t>
            </a:r>
            <a:r>
              <a:rPr lang="en-US" sz="5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</a:rPr>
              <a:t> </a:t>
            </a:r>
            <a:r>
              <a:rPr lang="en-US" sz="5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</a:rPr>
              <a:t>Tuhinjo</a:t>
            </a:r>
            <a:r>
              <a:rPr lang="en-US" sz="5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</a:rPr>
              <a:t> </a:t>
            </a:r>
            <a:r>
              <a:rPr lang="en-US" sz="540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</a:rPr>
              <a:t>Paarni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3961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400" y="381000"/>
            <a:ext cx="8610600" cy="5562600"/>
          </a:xfrm>
        </p:spPr>
        <p:txBody>
          <a:bodyPr/>
          <a:lstStyle/>
          <a:p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Vado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Tuhinjo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Paarni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Naki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Aar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Paar</a:t>
            </a:r>
            <a:endParaRPr lang="en-US" sz="4400" dirty="0">
              <a:ln w="28575">
                <a:solidFill>
                  <a:schemeClr val="tx1"/>
                </a:solidFill>
              </a:ln>
              <a:effectLst>
                <a:glow rad="228600">
                  <a:schemeClr val="tx2">
                    <a:lumMod val="50000"/>
                    <a:alpha val="71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Bhavsaagar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Bhaari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Taar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Rabaa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Taar</a:t>
            </a:r>
            <a:endParaRPr lang="en-US" sz="4400" dirty="0">
              <a:ln w="28575">
                <a:solidFill>
                  <a:schemeClr val="tx1"/>
                </a:solidFill>
              </a:ln>
              <a:effectLst>
                <a:glow rad="228600">
                  <a:schemeClr val="tx2">
                    <a:lumMod val="50000"/>
                    <a:alpha val="71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Taar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Taar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Taar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Rabaa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Rabba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Taar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Taar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</a:p>
          <a:p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Taar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Rabaa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Taar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Rabba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, 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Rabaa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Taar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Taar</a:t>
            </a:r>
            <a:endParaRPr lang="en-US" sz="4400" dirty="0">
              <a:ln w="28575">
                <a:solidFill>
                  <a:schemeClr val="tx1"/>
                </a:solidFill>
              </a:ln>
              <a:effectLst>
                <a:glow rad="228600">
                  <a:schemeClr val="tx2">
                    <a:lumMod val="50000"/>
                    <a:alpha val="71000"/>
                  </a:schemeClr>
                </a:glow>
              </a:effectLst>
              <a:ea typeface="+mj-ea"/>
              <a:cs typeface="+mj-cs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658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-228600" y="381000"/>
            <a:ext cx="9372600" cy="5562600"/>
          </a:xfrm>
        </p:spPr>
        <p:txBody>
          <a:bodyPr/>
          <a:lstStyle/>
          <a:p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Atham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Keen-A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Sagha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Atham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Keen Shakti</a:t>
            </a:r>
          </a:p>
          <a:p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Atham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Keen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Gyaan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, 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Atham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Keen Bhakti</a:t>
            </a:r>
          </a:p>
          <a:p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Atham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Dil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Jay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Andar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, Bas Ike E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Pukaar</a:t>
            </a:r>
            <a:endParaRPr lang="en-US" sz="4400" dirty="0">
              <a:ln w="28575">
                <a:solidFill>
                  <a:schemeClr val="tx1"/>
                </a:solidFill>
              </a:ln>
              <a:effectLst>
                <a:glow rad="228600">
                  <a:schemeClr val="tx2">
                    <a:lumMod val="50000"/>
                    <a:alpha val="71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Achee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Mil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Toon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Raarna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Dey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Mehar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Nihaar</a:t>
            </a:r>
            <a:endParaRPr lang="en-US" sz="4400" dirty="0">
              <a:ln w="28575">
                <a:solidFill>
                  <a:schemeClr val="tx1"/>
                </a:solidFill>
              </a:ln>
              <a:effectLst>
                <a:glow rad="228600">
                  <a:schemeClr val="tx2">
                    <a:lumMod val="50000"/>
                    <a:alpha val="71000"/>
                  </a:schemeClr>
                </a:glow>
              </a:effectLst>
              <a:ea typeface="+mj-ea"/>
              <a:cs typeface="+mj-cs"/>
            </a:endParaRPr>
          </a:p>
          <a:p>
            <a:endParaRPr lang="en-US" sz="4400" dirty="0">
              <a:ln w="28575">
                <a:solidFill>
                  <a:schemeClr val="tx1"/>
                </a:solidFill>
              </a:ln>
              <a:effectLst>
                <a:glow rad="228600">
                  <a:schemeClr val="tx2">
                    <a:lumMod val="50000"/>
                    <a:alpha val="71000"/>
                  </a:schemeClr>
                </a:glo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3131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610600" cy="5562600"/>
          </a:xfrm>
        </p:spPr>
        <p:txBody>
          <a:bodyPr/>
          <a:lstStyle/>
          <a:p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Bhagal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Maan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Tootal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Maan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, </a:t>
            </a:r>
          </a:p>
          <a:p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Keeyan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Karyaan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Pandh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…</a:t>
            </a:r>
          </a:p>
          <a:p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Nihaaryaan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Jit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, 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Pasaan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Tokhay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Har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Handh</a:t>
            </a:r>
            <a:endParaRPr lang="en-US" sz="4400" dirty="0">
              <a:ln w="28575">
                <a:solidFill>
                  <a:schemeClr val="tx1"/>
                </a:solidFill>
              </a:ln>
              <a:effectLst>
                <a:glow rad="228600">
                  <a:schemeClr val="tx2">
                    <a:lumMod val="50000"/>
                    <a:alpha val="71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Khapay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Keen-a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Byo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Kuch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, </a:t>
            </a:r>
          </a:p>
          <a:p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Khapeen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Toon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Muhinja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Saa-Een</a:t>
            </a:r>
            <a:endParaRPr lang="en-US" sz="4400" dirty="0">
              <a:ln w="28575">
                <a:solidFill>
                  <a:schemeClr val="tx1"/>
                </a:solidFill>
              </a:ln>
              <a:effectLst>
                <a:glow rad="228600">
                  <a:schemeClr val="tx2">
                    <a:lumMod val="50000"/>
                    <a:alpha val="71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3600" dirty="0" smtClean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endParaRPr lang="en-US" sz="3600" dirty="0">
              <a:ln w="28575">
                <a:solidFill>
                  <a:schemeClr val="tx1"/>
                </a:solidFill>
              </a:ln>
              <a:effectLst>
                <a:glow rad="228600">
                  <a:schemeClr val="tx2">
                    <a:lumMod val="50000"/>
                    <a:alpha val="71000"/>
                  </a:schemeClr>
                </a:glo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7071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610600" cy="5562600"/>
          </a:xfrm>
        </p:spPr>
        <p:txBody>
          <a:bodyPr/>
          <a:lstStyle/>
          <a:p>
            <a:r>
              <a:rPr lang="en-US" sz="3600" dirty="0" smtClean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endParaRPr lang="en-US" sz="3600" dirty="0">
              <a:ln w="28575">
                <a:solidFill>
                  <a:schemeClr val="tx1"/>
                </a:solidFill>
              </a:ln>
              <a:effectLst>
                <a:glow rad="228600">
                  <a:schemeClr val="tx2">
                    <a:lumMod val="50000"/>
                    <a:alpha val="71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Hit Hut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Har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Handh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, 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Ik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Toon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Hee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Aaheen</a:t>
            </a:r>
            <a:endParaRPr lang="en-US" sz="4400" dirty="0">
              <a:ln w="28575">
                <a:solidFill>
                  <a:schemeClr val="tx1"/>
                </a:solidFill>
              </a:ln>
              <a:effectLst>
                <a:glow rad="228600">
                  <a:schemeClr val="tx2">
                    <a:lumMod val="50000"/>
                    <a:alpha val="71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Toon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Heen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Toon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Heen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Aaheen</a:t>
            </a:r>
            <a:endParaRPr lang="en-US" sz="4400" dirty="0">
              <a:ln w="28575">
                <a:solidFill>
                  <a:schemeClr val="tx1"/>
                </a:solidFill>
              </a:ln>
              <a:effectLst>
                <a:glow rad="228600">
                  <a:schemeClr val="tx2">
                    <a:lumMod val="50000"/>
                    <a:alpha val="71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Muhinja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Saa-Een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Muhinja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Saa-Een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, </a:t>
            </a:r>
          </a:p>
          <a:p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Ik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Toon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Heen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Aaheen</a:t>
            </a:r>
            <a:endParaRPr lang="en-US" sz="4400" dirty="0">
              <a:ln w="28575">
                <a:solidFill>
                  <a:schemeClr val="tx1"/>
                </a:solidFill>
              </a:ln>
              <a:effectLst>
                <a:glow rad="228600">
                  <a:schemeClr val="tx2">
                    <a:lumMod val="50000"/>
                    <a:alpha val="71000"/>
                  </a:schemeClr>
                </a:glo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2173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763000" cy="5562600"/>
          </a:xfrm>
        </p:spPr>
        <p:txBody>
          <a:bodyPr/>
          <a:lstStyle/>
          <a:p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Sadyaan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Pyo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Maan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Tokhay</a:t>
            </a:r>
            <a:endParaRPr lang="en-US" sz="4400" dirty="0">
              <a:ln w="28575">
                <a:solidFill>
                  <a:schemeClr val="tx1"/>
                </a:solidFill>
              </a:ln>
              <a:effectLst>
                <a:glow rad="228600">
                  <a:schemeClr val="tx2">
                    <a:lumMod val="50000"/>
                    <a:alpha val="71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Surn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Anjali-Ye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Jee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Pukaar</a:t>
            </a:r>
            <a:endParaRPr lang="en-US" sz="4400" dirty="0">
              <a:ln w="28575">
                <a:solidFill>
                  <a:schemeClr val="tx1"/>
                </a:solidFill>
              </a:ln>
              <a:effectLst>
                <a:glow rad="228600">
                  <a:schemeClr val="tx2">
                    <a:lumMod val="50000"/>
                    <a:alpha val="71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Ghuraan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Keen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Byo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Kuch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, </a:t>
            </a:r>
          </a:p>
          <a:p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Phakat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Mehar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Nihaar</a:t>
            </a:r>
            <a:endParaRPr lang="en-US" sz="4400" dirty="0">
              <a:ln w="28575">
                <a:solidFill>
                  <a:schemeClr val="tx1"/>
                </a:solidFill>
              </a:ln>
              <a:effectLst>
                <a:glow rad="228600">
                  <a:schemeClr val="tx2">
                    <a:lumMod val="50000"/>
                    <a:alpha val="71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Dey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Dey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Dada,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Dey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Dey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Dada , </a:t>
            </a:r>
          </a:p>
          <a:p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Ik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Mehar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Nihaar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Mehar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Nihaar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Mehar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Nihaar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,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Dey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Mehar</a:t>
            </a:r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 </a:t>
            </a:r>
            <a:r>
              <a:rPr lang="en-US" sz="4400" dirty="0" err="1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Nihaar</a:t>
            </a:r>
            <a:endParaRPr lang="en-US" sz="4400" dirty="0">
              <a:ln w="28575">
                <a:solidFill>
                  <a:schemeClr val="tx1"/>
                </a:solidFill>
              </a:ln>
              <a:effectLst>
                <a:glow rad="228600">
                  <a:schemeClr val="tx2">
                    <a:lumMod val="50000"/>
                    <a:alpha val="71000"/>
                  </a:schemeClr>
                </a:glow>
              </a:effectLst>
              <a:ea typeface="+mj-ea"/>
              <a:cs typeface="+mj-cs"/>
            </a:endParaRPr>
          </a:p>
          <a:p>
            <a:r>
              <a:rPr lang="en-US" sz="4400" dirty="0">
                <a:ln w="28575">
                  <a:solidFill>
                    <a:schemeClr val="tx1"/>
                  </a:solidFill>
                </a:ln>
                <a:effectLst>
                  <a:glow rad="228600">
                    <a:schemeClr val="tx2">
                      <a:lumMod val="50000"/>
                      <a:alpha val="71000"/>
                    </a:schemeClr>
                  </a:glow>
                </a:effectLst>
                <a:ea typeface="+mj-ea"/>
                <a:cs typeface="+mj-cs"/>
              </a:rPr>
              <a:t>****</a:t>
            </a:r>
          </a:p>
        </p:txBody>
      </p:sp>
    </p:spTree>
    <p:extLst>
      <p:ext uri="{BB962C8B-B14F-4D97-AF65-F5344CB8AC3E}">
        <p14:creationId xmlns:p14="http://schemas.microsoft.com/office/powerpoint/2010/main" val="15599614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844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154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Vado Tuhinjo Paarni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Roshni</dc:creator>
  <cp:lastModifiedBy>Suresh</cp:lastModifiedBy>
  <cp:revision>18</cp:revision>
  <dcterms:created xsi:type="dcterms:W3CDTF">2012-12-23T21:12:52Z</dcterms:created>
  <dcterms:modified xsi:type="dcterms:W3CDTF">2016-05-29T23:53:48Z</dcterms:modified>
</cp:coreProperties>
</file>