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7086600" cy="2895600"/>
          </a:xfrm>
        </p:spPr>
        <p:txBody>
          <a:bodyPr>
            <a:normAutofit/>
          </a:bodyPr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F23F51-236B-43A0-B7F2-18EBEFCBB585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D2D2C-2E63-4B46-AA37-ACC7D539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144476801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 cap="none" spc="0">
          <a:ln w="18000">
            <a:solidFill>
              <a:schemeClr val="tx1"/>
            </a:solidFill>
            <a:prstDash val="solid"/>
            <a:miter lim="800000"/>
          </a:ln>
          <a:noFill/>
          <a:effectLst>
            <a:outerShdw blurRad="25500" dist="23000" dir="7020000" algn="tl">
              <a:srgbClr val="000000">
                <a:alpha val="5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924800" cy="1241425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53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Shukraana</a:t>
            </a:r>
            <a:r>
              <a:rPr lang="en-US" sz="53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3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Shaah</a:t>
            </a:r>
            <a:r>
              <a:rPr lang="en-US" sz="53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3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Ain</a:t>
            </a:r>
            <a:r>
              <a:rPr lang="en-US" sz="53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3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</a:t>
            </a:r>
            <a:r>
              <a:rPr lang="en-US" sz="53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3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3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3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53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3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53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3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53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3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086600" cy="2438400"/>
          </a:xfrm>
        </p:spPr>
        <p:txBody>
          <a:bodyPr>
            <a:normAutofit/>
          </a:bodyPr>
          <a:lstStyle/>
          <a:p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b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Shukraana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Shaah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Ain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endParaRPr lang="en-US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57400"/>
            <a:ext cx="7162800" cy="2743200"/>
          </a:xfrm>
        </p:spPr>
        <p:txBody>
          <a:bodyPr>
            <a:noAutofit/>
          </a:bodyPr>
          <a:lstStyle/>
          <a:p>
            <a:pPr lvl="0"/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Sehat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Hunje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Hunje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Bimaree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Dihan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Hunje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Raat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Karee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Nafo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Hunje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Hunje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Nuksaan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Sab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Alakh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Ahesaan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Shukraana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Shaah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38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7467600" cy="2819400"/>
          </a:xfrm>
        </p:spPr>
        <p:txBody>
          <a:bodyPr>
            <a:normAutofit fontScale="90000"/>
          </a:bodyPr>
          <a:lstStyle/>
          <a:p>
            <a:pPr lvl="0"/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Jein</a:t>
            </a:r>
            <a:r>
              <a:rPr lang="en-US" sz="3800" dirty="0" smtClean="0"/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Haal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Rakheen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, 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Jit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Viharee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Kaji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Dil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Garib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Hunjoon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Shahookar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, 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Dil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Hujhe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Sada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Sik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Saar 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Shukraana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0"/>
            <a:ext cx="7543800" cy="2743200"/>
          </a:xfrm>
        </p:spPr>
        <p:txBody>
          <a:bodyPr>
            <a:normAutofit fontScale="90000"/>
          </a:bodyPr>
          <a:lstStyle/>
          <a:p>
            <a:pPr lvl="0"/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Saakh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Thiye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Thiye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Ninda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Sidho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Haloon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Thiyun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Manda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Gul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 Milan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Milan Kanda, 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Thiye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Lagan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Danda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Shukraana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Shaah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Ain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2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sz="42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7848600" cy="2895600"/>
          </a:xfrm>
        </p:spPr>
        <p:txBody>
          <a:bodyPr>
            <a:noAutofit/>
          </a:bodyPr>
          <a:lstStyle/>
          <a:p>
            <a:pPr lvl="0"/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Dar Jo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Maan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Hik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Khijmatgaar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Noori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Thij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Too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Madadgaar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Sant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Yaan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Vich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Mahnoon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Mein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Anjali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Eeyani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Jaag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Savere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Shukraana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Shaah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Ain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Tuhinja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Aahe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Shukur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Tuhinjo</a:t>
            </a: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**** </a:t>
            </a:r>
            <a:br>
              <a:rPr lang="en-US" sz="38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tx1">
                      <a:lumMod val="75000"/>
                      <a:lumOff val="2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38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Shukraana Shaah Ain Tuhinja  Shukur Aahe Shukur Tuhinjo </vt:lpstr>
      <vt:lpstr>Shukur Aahe Shukur Tuhinjo,  Shukur Aahe Shukur Tuhinjo Shukraana Shaah Ain Tuhinja  Shukur Aahe Shukur Tuhinjo</vt:lpstr>
      <vt:lpstr>Sehat Hunje Yaa Hunje Bimaree,  Dihan Hunje Yaa Raat Karee  Nafo Hunje Yaa, Hunje Nuksaan,  Sab Mein Alakh Tuhinjo Ahesaan   Shukraana Shaah Ain Tuhinja  Shukur Aahe Shukur Tuhinjo  </vt:lpstr>
      <vt:lpstr>Jein Haal Rakheen Vaah Vaah Vaah ,  Jit Viharee Kaji Dil Achaah Garib Hunjoon Yaan Shahookar ,  Dil Mein Hujhe Sada Sik Saar   Shukraana Shaah Ain Tuhinja   Shukur Aahe Shukur Tuhinjo  </vt:lpstr>
      <vt:lpstr> Saakh Thiye Yaan Thiye Ninda,  Sidho Haloon Yaan Thiyun Manda, Gul-a Milan Yaan Milan Kanda,  Vaah Vaah Thiye Yaan Lagan Danda  Shukraana Shaah Ain Tuhinja   Shukur Aahe Shukur Tuhinjo   </vt:lpstr>
      <vt:lpstr>Dar Jo Maan Hik Khijmatgaar,  Noori Thij Too Madadgaar  Sant Mein Yaan, Vich Mahnoon Mein  Anjali Eeyani Jaag Savere  Shukraana Shaah Ain Tuhinja   Shukur Aahe Shukur Tuhinjo   ****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Shukraana Shaah Ain Tuhinja Shukur Aahe Shukur Tuhinjo…</dc:title>
  <dc:creator>SUPER</dc:creator>
  <cp:lastModifiedBy>Suresh</cp:lastModifiedBy>
  <cp:revision>10</cp:revision>
  <dcterms:created xsi:type="dcterms:W3CDTF">2013-02-13T08:44:49Z</dcterms:created>
  <dcterms:modified xsi:type="dcterms:W3CDTF">2013-09-05T07:58:52Z</dcterms:modified>
</cp:coreProperties>
</file>