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7" r:id="rId4"/>
    <p:sldId id="259" r:id="rId5"/>
    <p:sldId id="265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5181600" cy="66294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9313EB-3FBA-4316-B412-E2A3FBE5E654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AD24CA-8E21-43A2-8C6E-EECEB35ED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46A841-150D-46E1-97FB-87D2C45E1211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E53F2-0087-4E26-BDBB-DE3EAFA31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0ADD1A-8578-489F-9971-4A7A1A76EE0E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E032E55-BDC9-4224-9230-E9AFC4286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876800" cy="6096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i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5652F7-9B61-45AC-8D84-34D9A4072403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B5A11F1-BF62-4083-A71D-C1A79215A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4B94B3-117D-417D-862D-49ED6BAD7339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D7DDAE-ADDB-433F-949B-8D79D150D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90AE0B-6077-4C04-B99E-3520E3A9D1B4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F791AA-B4AE-4D4A-BE74-D6E2F970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06A790-207E-46AF-A1D2-E170D5893930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26382F8-ED23-4DC9-BFB8-4FD59ECC7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ED886D-BE9C-4AB2-9410-2E4E67F8012F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7722AA-3BDD-45E3-BF32-1CD6A6CE7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203078-675F-46A1-AD99-5DF593FA6AA3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4FCEC1-8967-4495-99D0-F1751DBFB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E6C4084-8FE9-41C7-9D7E-1B964E4856E6}" type="datetimeFigureOut">
              <a:rPr lang="en-US"/>
              <a:pPr>
                <a:defRPr/>
              </a:pPr>
              <a:t>07-Dec-13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87DCCB-9FE6-4CC6-B79B-D0886724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.jp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57200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hanuman.gif"/>
          <p:cNvPicPr>
            <a:picLocks noChangeAspect="1"/>
          </p:cNvPicPr>
          <p:nvPr userDrawn="1"/>
        </p:nvPicPr>
        <p:blipFill>
          <a:blip r:embed="rId14" cstate="screen"/>
          <a:stretch>
            <a:fillRect/>
          </a:stretch>
        </p:blipFill>
        <p:spPr>
          <a:xfrm>
            <a:off x="4953000" y="1493271"/>
            <a:ext cx="4344988" cy="5364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1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70C0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70C0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70C0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70C0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0070C0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0070C0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0070C0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0070C0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66294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Husn</a:t>
            </a:r>
            <a:r>
              <a:rPr lang="en-US" sz="5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US" sz="54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Tuhinjhey</a:t>
            </a:r>
            <a:r>
              <a:rPr lang="en-US" sz="5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US" sz="54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Husn</a:t>
            </a:r>
            <a:r>
              <a:rPr lang="en-US" sz="5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US" sz="54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Waara</a:t>
            </a:r>
            <a:endParaRPr lang="en-US" sz="5400" dirty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248400" cy="609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Husn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Tuhinjhey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Husn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Waara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Kayo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Mukhey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Hairaan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Budhaan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Murlee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Manro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Thee-ay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Mastaan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6781800" cy="609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Kaneez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Kakhan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Mein 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Cho 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Kanhaiya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Toon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Acheen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Kholey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Dar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Dil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Jo 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Pahenjo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Rang Cho Na 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Racheen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5943600" cy="609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Kanhaiya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endParaRPr lang="es-PA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Dada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endParaRPr lang="es-PA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Bhagal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Dil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Payee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Pukaarey</a:t>
            </a:r>
            <a:endParaRPr lang="es-PA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Achan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Lahey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Anjali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Diharaa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Vethee</a:t>
            </a:r>
            <a:r>
              <a:rPr lang="es-PA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A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Baarey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5638800" cy="609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Husn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Tuhinjhey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Husn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Waara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Kayo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Mukhey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Hairaan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Budhaan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Murlee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Manro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Thee-ay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Mastaan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6858000" cy="609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</a:t>
            </a:r>
            <a:r>
              <a:rPr lang="fi-FI" sz="3600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  Kanhaiya Aaja Aaja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 Aaja Dada Aaja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 Aaja Dada Aaja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Aaja Aaja Dada Aaja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	*	*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Husn Tuhinjhey Husn Waara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 Lay Kabool, Kar Lay Kabool</dc:title>
  <dc:creator>Roshni</dc:creator>
  <cp:lastModifiedBy>Suresh</cp:lastModifiedBy>
  <cp:revision>21</cp:revision>
  <dcterms:created xsi:type="dcterms:W3CDTF">2013-01-03T12:11:05Z</dcterms:created>
  <dcterms:modified xsi:type="dcterms:W3CDTF">2013-12-08T01:24:33Z</dcterms:modified>
</cp:coreProperties>
</file>