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07-Dec-13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458200" cy="1981200"/>
          </a:xfrm>
          <a:solidFill>
            <a:schemeClr val="tx1">
              <a:alpha val="45000"/>
            </a:schemeClr>
          </a:solidFill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" y="381000"/>
            <a:ext cx="8839200" cy="20574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4000"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31" name="Picture 7" descr="C:\Users\SUPER\Desktop\PPT\ManPraying-2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0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3124200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Hey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Prabhu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Teri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Daya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Sab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Par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Yuheen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Sadaa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Rahe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Gham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Ke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Andhere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Duniyaq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Se </a:t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Hamesha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Judaa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Rahe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…</a:t>
            </a:r>
            <a:endParaRPr lang="en-US" dirty="0">
              <a:effectLst>
                <a:glow rad="228600">
                  <a:schemeClr val="accent6">
                    <a:lumMod val="50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28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335280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Nek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Raahin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Par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Chale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Jo,</a:t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Uski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Hamesha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Jeet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Ho,</a:t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Dushman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Koi Na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Rahe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, </a:t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Bad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Jahan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Mein </a:t>
            </a: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Preet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Ho</a:t>
            </a:r>
            <a:endParaRPr lang="en-US" dirty="0">
              <a:effectLst>
                <a:glow rad="228600">
                  <a:schemeClr val="accent6">
                    <a:lumMod val="50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5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449580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Sab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Dil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Mein Ho Koi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, 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/>
            </a:r>
            <a:b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err="1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Toh</a:t>
            </a:r>
            <a:r>
              <a:rPr lang="en-US" dirty="0" smtClean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Naam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Tera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Khuda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Rahe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/>
            </a:r>
            <a:b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Teri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Daya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Sab Par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Yuheen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Sadaa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Rahe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b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</a:b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Gham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Ke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Andhere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Duniyaq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Se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Hamesha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Judaa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Rahe</a:t>
            </a:r>
            <a:r>
              <a:rPr lang="en-US" dirty="0">
                <a:effectLst>
                  <a:glow rad="228600">
                    <a:schemeClr val="accent6">
                      <a:lumMod val="50000"/>
                      <a:alpha val="40000"/>
                    </a:schemeClr>
                  </a:glow>
                </a:effectLst>
              </a:rPr>
              <a:t>…</a:t>
            </a:r>
          </a:p>
        </p:txBody>
      </p:sp>
    </p:spTree>
    <p:extLst>
      <p:ext uri="{BB962C8B-B14F-4D97-AF65-F5344CB8AC3E}">
        <p14:creationId xmlns="" xmlns:p14="http://schemas.microsoft.com/office/powerpoint/2010/main" val="29358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Hey Prabhu Teri Daya  Sab Par Yuheen Sadaa Rahe  Gham Ke Andhere Duniyaq Se  Hamesha Judaa Rahe…</vt:lpstr>
      <vt:lpstr>Nek Raahin Par Chale Jo,  Uski Hamesha Jeet Ho, Dushman Koi Na Rahe,  Bad Jahan Mein Preet Ho</vt:lpstr>
      <vt:lpstr>Sab Dil Mein Ho Koi,  Toh Naam Tera Khuda Rahe Teri Daya Sab Par Yuheen Sadaa Rahe  Gham Ke Andhere Duniyaq Se Hamesha Judaa Rahe…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20</cp:revision>
  <dcterms:created xsi:type="dcterms:W3CDTF">2012-12-23T21:12:52Z</dcterms:created>
  <dcterms:modified xsi:type="dcterms:W3CDTF">2013-12-08T01:37:32Z</dcterms:modified>
</cp:coreProperties>
</file>