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3" r:id="rId6"/>
    <p:sldId id="268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35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70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7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7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0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35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2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99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7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5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0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0"/>
            <a:ext cx="2438400" cy="256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97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Bharay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Hin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Sansar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</a:t>
            </a:r>
            <a:endParaRPr lang="en-US" sz="6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0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10600" cy="4343400"/>
          </a:xfrm>
        </p:spPr>
        <p:txBody>
          <a:bodyPr/>
          <a:lstStyle/>
          <a:p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Bharay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Hin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Sansar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Muhinjo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Aahay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Kuch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Keen</a:t>
            </a:r>
            <a:b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Baanho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Aahyaan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Hi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6781800" cy="3306763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Jiyan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Halayeen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Tiyan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Halaan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Hukum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Jo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Bandho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Jit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Vihaareen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Ut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Vihaan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Iho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Dandho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362200" y="3551237"/>
            <a:ext cx="6781800" cy="3306763"/>
          </a:xfrm>
          <a:prstGeom prst="rect">
            <a:avLst/>
          </a:prstGeom>
        </p:spPr>
        <p:txBody>
          <a:bodyPr/>
          <a:lstStyle/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Mahboob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Tun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Maalik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Tun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Maan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Tuhinjo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Gulaam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/>
            </a:r>
            <a:b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</a:b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Kar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Kabool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Kadman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Mein,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Iho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Muhinjo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Anjaam</a:t>
            </a:r>
            <a:endParaRPr lang="en-US" sz="40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305800" cy="1630363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Baanho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Hi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Bharay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Hin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Sansar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Bharay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Hin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Sansar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2971800"/>
            <a:ext cx="8915400" cy="330676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20000"/>
              </a:spcBef>
            </a:pP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Bhitkyo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Aahyaan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Tokhaan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Paray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Saalan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Jaa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Saal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/>
            </a:r>
            <a:b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</a:b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Dis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Mithaa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Haalat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Muhinjee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Aahyaan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Aun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Be-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haal</a:t>
            </a:r>
            <a:endParaRPr lang="en-US" sz="40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438400"/>
            <a:ext cx="8458200" cy="1630363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Maaf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Madayun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Vari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Charnan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Vihaar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Anjali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-ye Jo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Khol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Ka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Dwaar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Baanho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Hi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Miskeen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304800" y="2514600"/>
            <a:ext cx="8382000" cy="330676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20000"/>
              </a:spcBef>
            </a:pP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Bharay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Hin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Sansar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Mein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Muhinjo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Aahay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Kuch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Keen</a:t>
            </a:r>
            <a:b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</a:b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Baanho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Aahyaan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Tuhinjo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Tuhinjo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Hi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Tuhinjo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Ik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Miskeen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/>
            </a:r>
            <a:b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</a:b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Ik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Miskeen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Ik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Miskeen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Ik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Deen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Miskeen</a:t>
            </a:r>
            <a:endParaRPr lang="en-US" sz="40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lvl="0" algn="ctr">
              <a:spcBef>
                <a:spcPct val="20000"/>
              </a:spcBef>
            </a:pP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*  *  *</a:t>
            </a:r>
            <a:endParaRPr lang="en-US" sz="40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212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66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Bharay Hin Sansar Mein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Heere Jaisaa Janam Amolak</dc:title>
  <dc:creator>Roshni</dc:creator>
  <cp:lastModifiedBy>Suresh</cp:lastModifiedBy>
  <cp:revision>21</cp:revision>
  <dcterms:created xsi:type="dcterms:W3CDTF">2013-01-03T08:51:28Z</dcterms:created>
  <dcterms:modified xsi:type="dcterms:W3CDTF">2014-03-30T02:20:49Z</dcterms:modified>
</cp:coreProperties>
</file>