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2" r:id="rId5"/>
    <p:sldId id="269" r:id="rId6"/>
    <p:sldId id="264" r:id="rId7"/>
    <p:sldId id="270" r:id="rId8"/>
    <p:sldId id="265" r:id="rId9"/>
    <p:sldId id="271" r:id="rId10"/>
    <p:sldId id="266" r:id="rId11"/>
    <p:sldId id="272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235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870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271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 u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74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304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535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923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099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33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175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50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13" cstate="email"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 descr="Image1.png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6328387" y="2514600"/>
            <a:ext cx="2815612" cy="4343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977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1" kern="1200">
          <a:solidFill>
            <a:schemeClr val="tx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8991600" cy="14700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6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6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6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Geeta</a:t>
            </a:r>
            <a:r>
              <a:rPr lang="en-US" sz="6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Avhanja</a:t>
            </a:r>
            <a:r>
              <a:rPr lang="en-US" sz="6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Sabha</a:t>
            </a:r>
            <a:r>
              <a:rPr lang="en-US" sz="6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Mitha</a:t>
            </a:r>
            <a:r>
              <a:rPr lang="en-US" sz="6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6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6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10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0"/>
            <a:ext cx="8458200" cy="6629400"/>
          </a:xfrm>
        </p:spPr>
        <p:txBody>
          <a:bodyPr/>
          <a:lstStyle/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Umeind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Muhinjee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To Mein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Sabhayee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</a:t>
            </a: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Anjali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-a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Jaa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Aei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Raraan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Toon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Heen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Muhinjo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Sabh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Kuch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Nuri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</a:t>
            </a:r>
          </a:p>
          <a:p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Biyo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Sunyaraan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0"/>
            <a:ext cx="8153400" cy="6629400"/>
          </a:xfrm>
        </p:spPr>
        <p:txBody>
          <a:bodyPr/>
          <a:lstStyle/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Avhanja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Sabha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Mitha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Kehiro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Gaanyaan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</a:t>
            </a: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Kehiro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Gaanyaan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</a:t>
            </a: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Alasthi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Gayaan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Alasthi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Gayaan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</a:p>
          <a:p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*   *   *</a:t>
            </a:r>
          </a:p>
        </p:txBody>
      </p:sp>
    </p:spTree>
    <p:extLst>
      <p:ext uri="{BB962C8B-B14F-4D97-AF65-F5344CB8AC3E}">
        <p14:creationId xmlns="" xmlns:p14="http://schemas.microsoft.com/office/powerpoint/2010/main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2129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7924800" cy="6400800"/>
          </a:xfrm>
        </p:spPr>
        <p:txBody>
          <a:bodyPr/>
          <a:lstStyle/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Avhanja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Sabha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Mitha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Kehiro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Gaanyaan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</a:t>
            </a: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Kehiro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Gaanyaan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endParaRPr lang="en-US" sz="40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7315200" cy="6096000"/>
          </a:xfrm>
        </p:spPr>
        <p:txBody>
          <a:bodyPr/>
          <a:lstStyle/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Alasthi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Gayee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Gayee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Shala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Achee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Avhaan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Khay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Payaan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Alasthi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Gayaan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Alasthi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Gayaan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Avhanja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Sabha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Mitha</a:t>
            </a:r>
            <a:endParaRPr lang="en-US" sz="40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0"/>
            <a:ext cx="8610600" cy="6629400"/>
          </a:xfrm>
        </p:spPr>
        <p:txBody>
          <a:bodyPr/>
          <a:lstStyle/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Khapay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Keena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Duniyan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Mukhay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Khapay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Keena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Vadayee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Khapeen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Mukhay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Iku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Toon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Aai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Pyara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Jeevan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Thiye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Sajayee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0"/>
            <a:ext cx="8153400" cy="6629400"/>
          </a:xfrm>
        </p:spPr>
        <p:txBody>
          <a:bodyPr/>
          <a:lstStyle/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Avhanja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Sabha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Mitha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Kehiro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Gaanyaan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</a:t>
            </a: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Alasthi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Gayaan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Avhanja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Sabha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Mitha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229600" cy="6400800"/>
          </a:xfrm>
        </p:spPr>
        <p:txBody>
          <a:bodyPr/>
          <a:lstStyle/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Janma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Janma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Mein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Bhitikiyo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Aahiyaan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Paray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Tokhaan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Sain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Aaheen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Keena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Paray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Toon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Pyara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Dil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Mein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Vetho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Aaheen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0"/>
            <a:ext cx="8153400" cy="6629400"/>
          </a:xfrm>
        </p:spPr>
        <p:txBody>
          <a:bodyPr/>
          <a:lstStyle/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Avhanja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Sabha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Mitha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Kehiro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Gaanyaan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</a:t>
            </a: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Alasthi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Gayaan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Avhanja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Sabha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Mitha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0"/>
            <a:ext cx="8534400" cy="6629400"/>
          </a:xfrm>
        </p:spPr>
        <p:txBody>
          <a:bodyPr/>
          <a:lstStyle/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Nihareen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Piyo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Pukareen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Piyo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Sika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Mein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Piyo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Sadeen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Hika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Vaar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Tuhinjaa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Charna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Chuma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Mukhay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Keena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Chadeen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0"/>
            <a:ext cx="8153400" cy="6629400"/>
          </a:xfrm>
        </p:spPr>
        <p:txBody>
          <a:bodyPr/>
          <a:lstStyle/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Avhanja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Sabha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Mitha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Kehiro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Gaanyaan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</a:t>
            </a: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Alasthi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Gayaan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Geeta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Avhanja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Sabha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Mitha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189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Geeta Avhanja Sabha Mitha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Heere Jaisaa Janam Amolak</dc:title>
  <dc:creator>Roshni</dc:creator>
  <cp:lastModifiedBy>Suresh</cp:lastModifiedBy>
  <cp:revision>29</cp:revision>
  <dcterms:created xsi:type="dcterms:W3CDTF">2013-01-03T08:51:28Z</dcterms:created>
  <dcterms:modified xsi:type="dcterms:W3CDTF">2014-03-30T04:25:36Z</dcterms:modified>
</cp:coreProperties>
</file>