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4" r:id="rId4"/>
    <p:sldId id="278" r:id="rId5"/>
    <p:sldId id="275" r:id="rId6"/>
    <p:sldId id="277" r:id="rId7"/>
    <p:sldId id="276" r:id="rId8"/>
    <p:sldId id="261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DF2116-9E40-4779-9659-5E204879DB49}" type="datetimeFigureOut">
              <a:rPr lang="en-US" smtClean="0"/>
              <a:pPr/>
              <a:t>29-Mar-14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210488C-2EB6-4757-97A8-45BF6A49D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923505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DF2116-9E40-4779-9659-5E204879DB49}" type="datetimeFigureOut">
              <a:rPr lang="en-US" smtClean="0"/>
              <a:pPr/>
              <a:t>29-Mar-14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210488C-2EB6-4757-97A8-45BF6A49D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887001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DF2116-9E40-4779-9659-5E204879DB49}" type="datetimeFigureOut">
              <a:rPr lang="en-US" smtClean="0"/>
              <a:pPr/>
              <a:t>29-Mar-14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210488C-2EB6-4757-97A8-45BF6A49D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927152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b="1" i="1" u="none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defRPr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447467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DF2116-9E40-4779-9659-5E204879DB49}" type="datetimeFigureOut">
              <a:rPr lang="en-US" smtClean="0"/>
              <a:pPr/>
              <a:t>29-Mar-14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210488C-2EB6-4757-97A8-45BF6A49D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330482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DF2116-9E40-4779-9659-5E204879DB49}" type="datetimeFigureOut">
              <a:rPr lang="en-US" smtClean="0"/>
              <a:pPr/>
              <a:t>29-Mar-14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210488C-2EB6-4757-97A8-45BF6A49D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353574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DF2116-9E40-4779-9659-5E204879DB49}" type="datetimeFigureOut">
              <a:rPr lang="en-US" smtClean="0"/>
              <a:pPr/>
              <a:t>29-Mar-14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210488C-2EB6-4757-97A8-45BF6A49D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892362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DF2116-9E40-4779-9659-5E204879DB49}" type="datetimeFigureOut">
              <a:rPr lang="en-US" smtClean="0"/>
              <a:pPr/>
              <a:t>29-Mar-14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210488C-2EB6-4757-97A8-45BF6A49D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009932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DF2116-9E40-4779-9659-5E204879DB49}" type="datetimeFigureOut">
              <a:rPr lang="en-US" smtClean="0"/>
              <a:pPr/>
              <a:t>29-Mar-14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210488C-2EB6-4757-97A8-45BF6A49D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33395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DF2116-9E40-4779-9659-5E204879DB49}" type="datetimeFigureOut">
              <a:rPr lang="en-US" smtClean="0"/>
              <a:pPr/>
              <a:t>29-Mar-14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210488C-2EB6-4757-97A8-45BF6A49D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017559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DF2116-9E40-4779-9659-5E204879DB49}" type="datetimeFigureOut">
              <a:rPr lang="en-US" smtClean="0"/>
              <a:pPr/>
              <a:t>29-Mar-14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210488C-2EB6-4757-97A8-45BF6A49D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515049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pic>
        <p:nvPicPr>
          <p:cNvPr id="3" name="Picture 2"/>
          <p:cNvPicPr>
            <a:picLocks noChangeAspect="1" noChangeArrowheads="1"/>
          </p:cNvPicPr>
          <p:nvPr userDrawn="1"/>
        </p:nvPicPr>
        <p:blipFill>
          <a:blip r:embed="rId13" cstate="print"/>
          <a:srcRect l="14062" r="7813"/>
          <a:stretch>
            <a:fillRect/>
          </a:stretch>
        </p:blipFill>
        <p:spPr bwMode="auto">
          <a:xfrm flipH="1"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4997772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1" i="1" kern="1200">
          <a:solidFill>
            <a:schemeClr val="tx2">
              <a:lumMod val="50000"/>
            </a:schemeClr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Candara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438400"/>
            <a:ext cx="8991600" cy="1470025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6000" dirty="0" err="1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Alla</a:t>
            </a:r>
            <a:r>
              <a:rPr lang="en-US" sz="6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, </a:t>
            </a:r>
            <a:r>
              <a:rPr lang="en-US" sz="6000" dirty="0" err="1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Gupp</a:t>
            </a:r>
            <a:r>
              <a:rPr lang="en-US" sz="6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-a Mein </a:t>
            </a:r>
            <a:r>
              <a:rPr lang="en-US" sz="6000" dirty="0" err="1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Aahyoon</a:t>
            </a:r>
            <a:endParaRPr lang="en-US" sz="6000" dirty="0" smtClean="0">
              <a:ln w="12700">
                <a:solidFill>
                  <a:schemeClr val="tx1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glow rad="228600">
                  <a:schemeClr val="accent6">
                    <a:satMod val="175000"/>
                    <a:alpha val="40000"/>
                  </a:schemeClr>
                </a:glow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81067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95400"/>
            <a:ext cx="7924800" cy="4648200"/>
          </a:xfrm>
        </p:spPr>
        <p:txBody>
          <a:bodyPr/>
          <a:lstStyle/>
          <a:p>
            <a:r>
              <a:rPr lang="en-US" sz="4000" dirty="0" err="1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Alla</a:t>
            </a:r>
            <a:r>
              <a:rPr lang="en-US" sz="4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, </a:t>
            </a:r>
            <a:r>
              <a:rPr lang="en-US" sz="4000" dirty="0" err="1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Gupp</a:t>
            </a:r>
            <a:r>
              <a:rPr lang="en-US" sz="4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-a Mein </a:t>
            </a:r>
            <a:r>
              <a:rPr lang="en-US" sz="4000" dirty="0" err="1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Aahyoon</a:t>
            </a:r>
            <a:endParaRPr lang="en-US" sz="4000" dirty="0" smtClean="0">
              <a:ln w="12700">
                <a:solidFill>
                  <a:schemeClr val="tx1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glow rad="228600">
                  <a:schemeClr val="accent6">
                    <a:satMod val="175000"/>
                    <a:alpha val="40000"/>
                  </a:schemeClr>
                </a:glow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ea typeface="+mj-ea"/>
              <a:cs typeface="+mj-cs"/>
            </a:endParaRPr>
          </a:p>
          <a:p>
            <a:r>
              <a:rPr lang="en-US" sz="4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Par </a:t>
            </a:r>
            <a:r>
              <a:rPr lang="en-US" sz="4000" dirty="0" err="1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Paroor</a:t>
            </a:r>
            <a:r>
              <a:rPr lang="en-US" sz="4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 Ne </a:t>
            </a:r>
            <a:r>
              <a:rPr lang="en-US" sz="4000" dirty="0" err="1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Tha</a:t>
            </a:r>
            <a:r>
              <a:rPr lang="en-US" sz="4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 </a:t>
            </a:r>
            <a:r>
              <a:rPr lang="en-US" sz="4000" dirty="0" err="1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Paayoon</a:t>
            </a:r>
            <a:endParaRPr lang="en-US" sz="4000" dirty="0" smtClean="0">
              <a:ln w="12700">
                <a:solidFill>
                  <a:schemeClr val="tx1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glow rad="228600">
                  <a:schemeClr val="accent6">
                    <a:satMod val="175000"/>
                    <a:alpha val="40000"/>
                  </a:schemeClr>
                </a:glow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ea typeface="+mj-ea"/>
              <a:cs typeface="+mj-cs"/>
            </a:endParaRPr>
          </a:p>
          <a:p>
            <a:r>
              <a:rPr lang="en-US" sz="4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Cho Te </a:t>
            </a:r>
            <a:r>
              <a:rPr lang="en-US" sz="4000" dirty="0" err="1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Pardaa</a:t>
            </a:r>
            <a:r>
              <a:rPr lang="en-US" sz="4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 Ne </a:t>
            </a:r>
            <a:r>
              <a:rPr lang="en-US" sz="4000" dirty="0" err="1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Tha</a:t>
            </a:r>
            <a:r>
              <a:rPr lang="en-US" sz="4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 </a:t>
            </a:r>
            <a:r>
              <a:rPr lang="en-US" sz="4000" dirty="0" err="1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Laah-yoon</a:t>
            </a:r>
            <a:endParaRPr lang="en-US" sz="4000" dirty="0" smtClean="0">
              <a:ln w="12700">
                <a:solidFill>
                  <a:schemeClr val="tx1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glow rad="228600">
                  <a:schemeClr val="accent6">
                    <a:satMod val="175000"/>
                    <a:alpha val="40000"/>
                  </a:schemeClr>
                </a:glow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ea typeface="+mj-ea"/>
              <a:cs typeface="+mj-cs"/>
            </a:endParaRPr>
          </a:p>
          <a:p>
            <a:r>
              <a:rPr lang="en-US" sz="4000" dirty="0" err="1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Amee</a:t>
            </a:r>
            <a:r>
              <a:rPr lang="en-US" sz="4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 </a:t>
            </a:r>
            <a:r>
              <a:rPr lang="en-US" sz="4000" dirty="0" err="1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Aasees</a:t>
            </a:r>
            <a:r>
              <a:rPr lang="en-US" sz="4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 </a:t>
            </a:r>
            <a:r>
              <a:rPr lang="en-US" sz="4000" dirty="0" err="1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Kar</a:t>
            </a:r>
            <a:endParaRPr lang="en-US" sz="4000" dirty="0" smtClean="0">
              <a:ln w="12700">
                <a:solidFill>
                  <a:schemeClr val="tx1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glow rad="228600">
                  <a:schemeClr val="accent6">
                    <a:satMod val="175000"/>
                    <a:alpha val="40000"/>
                  </a:schemeClr>
                </a:glow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ea typeface="+mj-ea"/>
              <a:cs typeface="+mj-cs"/>
            </a:endParaRPr>
          </a:p>
          <a:p>
            <a:r>
              <a:rPr lang="en-US" sz="4000" dirty="0" err="1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Mokal</a:t>
            </a:r>
            <a:r>
              <a:rPr lang="en-US" sz="4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 </a:t>
            </a:r>
            <a:r>
              <a:rPr lang="en-US" sz="4000" dirty="0" err="1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Pahenji</a:t>
            </a:r>
            <a:r>
              <a:rPr lang="en-US" sz="4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 Lehar</a:t>
            </a:r>
          </a:p>
          <a:p>
            <a:r>
              <a:rPr lang="en-US" sz="4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Te </a:t>
            </a:r>
            <a:r>
              <a:rPr lang="en-US" sz="4000" dirty="0" err="1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Parda</a:t>
            </a:r>
            <a:r>
              <a:rPr lang="en-US" sz="4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 </a:t>
            </a:r>
            <a:r>
              <a:rPr lang="en-US" sz="4000" dirty="0" err="1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Avidya</a:t>
            </a:r>
            <a:r>
              <a:rPr lang="en-US" sz="4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 </a:t>
            </a:r>
            <a:r>
              <a:rPr lang="en-US" sz="4000" dirty="0" err="1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Jaa</a:t>
            </a:r>
            <a:r>
              <a:rPr lang="en-US" sz="4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 </a:t>
            </a:r>
            <a:r>
              <a:rPr lang="en-US" sz="4000" dirty="0" err="1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Laah-yoon</a:t>
            </a:r>
            <a:endParaRPr lang="en-US" sz="4000" dirty="0">
              <a:ln w="12700">
                <a:solidFill>
                  <a:schemeClr val="tx1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glow rad="228600">
                  <a:schemeClr val="accent6">
                    <a:satMod val="175000"/>
                    <a:alpha val="40000"/>
                  </a:schemeClr>
                </a:glow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38872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143000"/>
            <a:ext cx="7924800" cy="5410200"/>
          </a:xfrm>
        </p:spPr>
        <p:txBody>
          <a:bodyPr/>
          <a:lstStyle/>
          <a:p>
            <a:r>
              <a:rPr lang="fi-FI" sz="4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Alla, Gupp-a Mein Aahyoon</a:t>
            </a:r>
          </a:p>
          <a:p>
            <a:r>
              <a:rPr lang="fi-FI" sz="4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Par Paroor Ne Tha Paayoon</a:t>
            </a:r>
          </a:p>
          <a:p>
            <a:r>
              <a:rPr lang="fi-FI" sz="4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Cho Te Pardaa Ne Tha Laah-yoon</a:t>
            </a:r>
          </a:p>
        </p:txBody>
      </p:sp>
    </p:spTree>
    <p:extLst>
      <p:ext uri="{BB962C8B-B14F-4D97-AF65-F5344CB8AC3E}">
        <p14:creationId xmlns:p14="http://schemas.microsoft.com/office/powerpoint/2010/main" xmlns="" val="2638872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143000"/>
            <a:ext cx="7924800" cy="5410200"/>
          </a:xfrm>
        </p:spPr>
        <p:txBody>
          <a:bodyPr/>
          <a:lstStyle/>
          <a:p>
            <a:r>
              <a:rPr lang="fi-FI" sz="4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Alla! Hit Te Baran Theeyoon Baahyoon</a:t>
            </a:r>
          </a:p>
          <a:p>
            <a:r>
              <a:rPr lang="fi-FI" sz="4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Theeyoon Ik Tuhinja, Tuhinja Ee Aahyoon!</a:t>
            </a:r>
          </a:p>
          <a:p>
            <a:r>
              <a:rPr lang="fi-FI" sz="4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Par Paroor Ne Tha Paayoon</a:t>
            </a:r>
          </a:p>
          <a:p>
            <a:r>
              <a:rPr lang="fi-FI" sz="4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Cho Te Pardaa Ne Tha Laah-yoon</a:t>
            </a:r>
          </a:p>
        </p:txBody>
      </p:sp>
    </p:spTree>
    <p:extLst>
      <p:ext uri="{BB962C8B-B14F-4D97-AF65-F5344CB8AC3E}">
        <p14:creationId xmlns:p14="http://schemas.microsoft.com/office/powerpoint/2010/main" xmlns="" val="2638872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762000"/>
            <a:ext cx="8686800" cy="5105400"/>
          </a:xfrm>
        </p:spPr>
        <p:txBody>
          <a:bodyPr/>
          <a:lstStyle/>
          <a:p>
            <a:r>
              <a:rPr lang="fi-FI" sz="4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Achoon Roz Toh Vat Achoon</a:t>
            </a:r>
          </a:p>
          <a:p>
            <a:r>
              <a:rPr lang="fi-FI" sz="4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Tuhinjay Naam Mein Ee Nachoon</a:t>
            </a:r>
          </a:p>
          <a:p>
            <a:r>
              <a:rPr lang="fi-FI" sz="4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Tuhinjay Naam Mein Rahay Dil Shaad</a:t>
            </a:r>
          </a:p>
          <a:p>
            <a:r>
              <a:rPr lang="fi-FI" sz="4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Tuhinjay Naam Mein Rahoon Roz Abaad</a:t>
            </a:r>
          </a:p>
          <a:p>
            <a:r>
              <a:rPr lang="fi-FI" sz="4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Nuri, Nuri,</a:t>
            </a:r>
          </a:p>
          <a:p>
            <a:r>
              <a:rPr lang="fi-FI" sz="4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Nuri Paroor Ne Tha Payoon</a:t>
            </a:r>
          </a:p>
          <a:p>
            <a:r>
              <a:rPr lang="fi-FI" sz="4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Cho Te Pardaa Ne Tha Laah-yoon</a:t>
            </a:r>
          </a:p>
        </p:txBody>
      </p:sp>
    </p:spTree>
    <p:extLst>
      <p:ext uri="{BB962C8B-B14F-4D97-AF65-F5344CB8AC3E}">
        <p14:creationId xmlns:p14="http://schemas.microsoft.com/office/powerpoint/2010/main" xmlns="" val="2638872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95400"/>
            <a:ext cx="7924800" cy="4648200"/>
          </a:xfrm>
        </p:spPr>
        <p:txBody>
          <a:bodyPr/>
          <a:lstStyle/>
          <a:p>
            <a:r>
              <a:rPr lang="en-US" sz="4000" dirty="0" err="1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Alla</a:t>
            </a:r>
            <a:r>
              <a:rPr lang="en-US" sz="4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, </a:t>
            </a:r>
            <a:r>
              <a:rPr lang="en-US" sz="4000" dirty="0" err="1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Gupp</a:t>
            </a:r>
            <a:r>
              <a:rPr lang="en-US" sz="4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-a Mein </a:t>
            </a:r>
            <a:r>
              <a:rPr lang="en-US" sz="4000" dirty="0" err="1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Aahyoon</a:t>
            </a:r>
            <a:endParaRPr lang="en-US" sz="4000" dirty="0" smtClean="0">
              <a:ln w="12700">
                <a:solidFill>
                  <a:schemeClr val="tx1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glow rad="228600">
                  <a:schemeClr val="accent6">
                    <a:satMod val="175000"/>
                    <a:alpha val="40000"/>
                  </a:schemeClr>
                </a:glow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ea typeface="+mj-ea"/>
              <a:cs typeface="+mj-cs"/>
            </a:endParaRPr>
          </a:p>
          <a:p>
            <a:r>
              <a:rPr lang="en-US" sz="4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Par </a:t>
            </a:r>
            <a:r>
              <a:rPr lang="en-US" sz="4000" dirty="0" err="1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Paroor</a:t>
            </a:r>
            <a:r>
              <a:rPr lang="en-US" sz="4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 Ne </a:t>
            </a:r>
            <a:r>
              <a:rPr lang="en-US" sz="4000" dirty="0" err="1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Tha</a:t>
            </a:r>
            <a:r>
              <a:rPr lang="en-US" sz="4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 </a:t>
            </a:r>
            <a:r>
              <a:rPr lang="en-US" sz="4000" dirty="0" err="1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Paayoon</a:t>
            </a:r>
            <a:endParaRPr lang="en-US" sz="4000" dirty="0" smtClean="0">
              <a:ln w="12700">
                <a:solidFill>
                  <a:schemeClr val="tx1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glow rad="228600">
                  <a:schemeClr val="accent6">
                    <a:satMod val="175000"/>
                    <a:alpha val="40000"/>
                  </a:schemeClr>
                </a:glow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ea typeface="+mj-ea"/>
              <a:cs typeface="+mj-cs"/>
            </a:endParaRPr>
          </a:p>
          <a:p>
            <a:r>
              <a:rPr lang="en-US" sz="4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Cho Te </a:t>
            </a:r>
            <a:r>
              <a:rPr lang="en-US" sz="4000" dirty="0" err="1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Pardaa</a:t>
            </a:r>
            <a:r>
              <a:rPr lang="en-US" sz="4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 Ne </a:t>
            </a:r>
            <a:r>
              <a:rPr lang="en-US" sz="4000" dirty="0" err="1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Tha</a:t>
            </a:r>
            <a:r>
              <a:rPr lang="en-US" sz="4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 </a:t>
            </a:r>
            <a:r>
              <a:rPr lang="en-US" sz="4000" dirty="0" err="1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Laah-yoon</a:t>
            </a:r>
            <a:endParaRPr lang="en-US" sz="4000" dirty="0" smtClean="0">
              <a:ln w="12700">
                <a:solidFill>
                  <a:schemeClr val="tx1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glow rad="228600">
                  <a:schemeClr val="accent6">
                    <a:satMod val="175000"/>
                    <a:alpha val="40000"/>
                  </a:schemeClr>
                </a:glow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ea typeface="+mj-ea"/>
              <a:cs typeface="+mj-cs"/>
            </a:endParaRPr>
          </a:p>
          <a:p>
            <a:r>
              <a:rPr lang="en-US" sz="4000" dirty="0" err="1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Amee</a:t>
            </a:r>
            <a:r>
              <a:rPr lang="en-US" sz="4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 </a:t>
            </a:r>
            <a:r>
              <a:rPr lang="en-US" sz="4000" dirty="0" err="1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Aasees</a:t>
            </a:r>
            <a:r>
              <a:rPr lang="en-US" sz="4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 </a:t>
            </a:r>
            <a:r>
              <a:rPr lang="en-US" sz="4000" dirty="0" err="1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Kar</a:t>
            </a:r>
            <a:endParaRPr lang="en-US" sz="4000" dirty="0" smtClean="0">
              <a:ln w="12700">
                <a:solidFill>
                  <a:schemeClr val="tx1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glow rad="228600">
                  <a:schemeClr val="accent6">
                    <a:satMod val="175000"/>
                    <a:alpha val="40000"/>
                  </a:schemeClr>
                </a:glow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ea typeface="+mj-ea"/>
              <a:cs typeface="+mj-cs"/>
            </a:endParaRPr>
          </a:p>
          <a:p>
            <a:r>
              <a:rPr lang="en-US" sz="4000" dirty="0" err="1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Mokal</a:t>
            </a:r>
            <a:r>
              <a:rPr lang="en-US" sz="4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 </a:t>
            </a:r>
            <a:r>
              <a:rPr lang="en-US" sz="4000" dirty="0" err="1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Pahenji</a:t>
            </a:r>
            <a:r>
              <a:rPr lang="en-US" sz="4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 Lehar</a:t>
            </a:r>
          </a:p>
          <a:p>
            <a:r>
              <a:rPr lang="en-US" sz="4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Te </a:t>
            </a:r>
            <a:r>
              <a:rPr lang="en-US" sz="4000" dirty="0" err="1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Parda</a:t>
            </a:r>
            <a:r>
              <a:rPr lang="en-US" sz="4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 </a:t>
            </a:r>
            <a:r>
              <a:rPr lang="en-US" sz="4000" dirty="0" err="1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Avidya</a:t>
            </a:r>
            <a:r>
              <a:rPr lang="en-US" sz="4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 </a:t>
            </a:r>
            <a:r>
              <a:rPr lang="en-US" sz="4000" dirty="0" err="1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Jaa</a:t>
            </a:r>
            <a:r>
              <a:rPr lang="en-US" sz="4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 </a:t>
            </a:r>
            <a:r>
              <a:rPr lang="en-US" sz="4000" dirty="0" err="1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Laah-yoon</a:t>
            </a:r>
            <a:r>
              <a:rPr lang="en-US" sz="4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 </a:t>
            </a:r>
            <a:endParaRPr lang="en-US" sz="4000" dirty="0">
              <a:ln w="12700">
                <a:solidFill>
                  <a:schemeClr val="tx1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glow rad="228600">
                  <a:schemeClr val="accent6">
                    <a:satMod val="175000"/>
                    <a:alpha val="40000"/>
                  </a:schemeClr>
                </a:glow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38872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905000"/>
            <a:ext cx="7924800" cy="4648200"/>
          </a:xfrm>
        </p:spPr>
        <p:txBody>
          <a:bodyPr/>
          <a:lstStyle/>
          <a:p>
            <a:r>
              <a:rPr lang="fi-FI" sz="4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Alla, Gupp-a Mein Aahyoon</a:t>
            </a:r>
          </a:p>
          <a:p>
            <a:r>
              <a:rPr lang="fi-FI" sz="4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Alla, Gupp-a Mein Aahyoon</a:t>
            </a:r>
          </a:p>
          <a:p>
            <a:r>
              <a:rPr lang="fi-FI" sz="4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Alla, Gupp-a Mein Aahyoon</a:t>
            </a:r>
          </a:p>
          <a:p>
            <a:r>
              <a:rPr lang="fi-FI" sz="4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Alla, Gupp-a Mein Aahyoon </a:t>
            </a:r>
            <a:endParaRPr lang="fi-FI" sz="4000" dirty="0" smtClean="0">
              <a:ln w="12700">
                <a:solidFill>
                  <a:schemeClr val="tx1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glow rad="228600">
                  <a:schemeClr val="accent6">
                    <a:satMod val="175000"/>
                    <a:alpha val="40000"/>
                  </a:schemeClr>
                </a:glow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ea typeface="+mj-ea"/>
              <a:cs typeface="+mj-cs"/>
            </a:endParaRPr>
          </a:p>
          <a:p>
            <a:r>
              <a:rPr lang="fi-FI" sz="4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*   *   *</a:t>
            </a:r>
            <a:endParaRPr lang="fi-FI" sz="4000" dirty="0" smtClean="0">
              <a:ln w="12700">
                <a:solidFill>
                  <a:schemeClr val="tx1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glow rad="228600">
                  <a:schemeClr val="accent6">
                    <a:satMod val="175000"/>
                    <a:alpha val="40000"/>
                  </a:schemeClr>
                </a:glow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endParaRPr lang="fi-FI" sz="4000" dirty="0" err="1" smtClean="0">
              <a:ln w="12700">
                <a:solidFill>
                  <a:schemeClr val="tx1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glow rad="228600">
                  <a:schemeClr val="accent6">
                    <a:satMod val="175000"/>
                    <a:alpha val="40000"/>
                  </a:schemeClr>
                </a:glow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38872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1121292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300</TotalTime>
  <Words>161</Words>
  <Application>Microsoft Office PowerPoint</Application>
  <PresentationFormat>On-screen Show (4:3)</PresentationFormat>
  <Paragraphs>32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Alla, Gupp-a Mein Aahyoon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Heere Jaisaa Janam Amolak</dc:title>
  <dc:creator>Roshni</dc:creator>
  <cp:lastModifiedBy>Suresh</cp:lastModifiedBy>
  <cp:revision>30</cp:revision>
  <dcterms:created xsi:type="dcterms:W3CDTF">2013-01-03T08:51:28Z</dcterms:created>
  <dcterms:modified xsi:type="dcterms:W3CDTF">2014-03-30T04:20:55Z</dcterms:modified>
</cp:coreProperties>
</file>