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4" r:id="rId4"/>
    <p:sldId id="271" r:id="rId5"/>
    <p:sldId id="272" r:id="rId6"/>
    <p:sldId id="27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883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F2116-9E40-4779-9659-5E204879DB49}" type="datetimeFigureOut">
              <a:rPr lang="en-US" smtClean="0"/>
              <a:pPr/>
              <a:t>25-May-15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0488C-2EB6-4757-97A8-45BF6A49D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F2116-9E40-4779-9659-5E204879DB49}" type="datetimeFigureOut">
              <a:rPr lang="en-US" smtClean="0"/>
              <a:pPr/>
              <a:t>25-May-15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0488C-2EB6-4757-97A8-45BF6A49D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0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F2116-9E40-4779-9659-5E204879DB49}" type="datetimeFigureOut">
              <a:rPr lang="en-US" smtClean="0"/>
              <a:pPr/>
              <a:t>25-May-15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0488C-2EB6-4757-97A8-45BF6A49D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F2116-9E40-4779-9659-5E204879DB49}" type="datetimeFigureOut">
              <a:rPr lang="en-US" smtClean="0"/>
              <a:pPr/>
              <a:t>25-May-15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0488C-2EB6-4757-97A8-45BF6A49D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4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F2116-9E40-4779-9659-5E204879DB49}" type="datetimeFigureOut">
              <a:rPr lang="en-US" smtClean="0"/>
              <a:pPr/>
              <a:t>25-May-15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0488C-2EB6-4757-97A8-45BF6A49D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F2116-9E40-4779-9659-5E204879DB49}" type="datetimeFigureOut">
              <a:rPr lang="en-US" smtClean="0"/>
              <a:pPr/>
              <a:t>25-May-15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0488C-2EB6-4757-97A8-45BF6A49D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3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F2116-9E40-4779-9659-5E204879DB49}" type="datetimeFigureOut">
              <a:rPr lang="en-US" smtClean="0"/>
              <a:pPr/>
              <a:t>25-May-15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0488C-2EB6-4757-97A8-45BF6A49D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F2116-9E40-4779-9659-5E204879DB49}" type="datetimeFigureOut">
              <a:rPr lang="en-US" smtClean="0"/>
              <a:pPr/>
              <a:t>25-May-15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0488C-2EB6-4757-97A8-45BF6A49D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F2116-9E40-4779-9659-5E204879DB49}" type="datetimeFigureOut">
              <a:rPr lang="en-US" smtClean="0"/>
              <a:pPr/>
              <a:t>25-May-15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0488C-2EB6-4757-97A8-45BF6A49D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5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F2116-9E40-4779-9659-5E204879DB49}" type="datetimeFigureOut">
              <a:rPr lang="en-US" smtClean="0"/>
              <a:pPr/>
              <a:t>25-May-15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0488C-2EB6-4757-97A8-45BF6A49D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0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43" y="76200"/>
            <a:ext cx="2438400" cy="2564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-1" y="3962399"/>
            <a:ext cx="2403997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7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chemeClr val="tx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Daadal</a:t>
            </a:r>
            <a:r>
              <a:rPr lang="en-US" sz="6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Toon</a:t>
            </a:r>
            <a:r>
              <a:rPr lang="en-US" sz="6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Kithay</a:t>
            </a:r>
            <a:r>
              <a:rPr lang="en-US" sz="6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10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49" y="304800"/>
            <a:ext cx="6781800" cy="3505200"/>
          </a:xfrm>
        </p:spPr>
        <p:txBody>
          <a:bodyPr/>
          <a:lstStyle/>
          <a:p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Dadal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Toon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Kithay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,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Murshid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Toon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Kithay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Uthee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Raat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Aadhee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-a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Toh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Laaye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Maan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Nihaariyaan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Atham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Dard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Aa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Dil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Mein, Payee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Var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Var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Pukaariyaan</a:t>
            </a:r>
            <a:endParaRPr lang="en-US" sz="4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lumMod val="50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88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49" y="304800"/>
            <a:ext cx="6781800" cy="3505200"/>
          </a:xfrm>
        </p:spPr>
        <p:txBody>
          <a:bodyPr/>
          <a:lstStyle/>
          <a:p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Prabhat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Parday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Kariyaan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,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Tuhinjo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Ee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Dhyaan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,</a:t>
            </a:r>
          </a:p>
          <a:p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Aaheen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Toon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Ta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Rahimee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Raanaa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!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Kareen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Pyo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Ehsaan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!</a:t>
            </a:r>
          </a:p>
          <a:p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Daadal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Toon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Kithay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?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Murshid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Toon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Kithay</a:t>
            </a:r>
            <a:r>
              <a:rPr lang="en-US" sz="40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66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49" y="304800"/>
            <a:ext cx="6781800" cy="3505200"/>
          </a:xfrm>
        </p:spPr>
        <p:txBody>
          <a:bodyPr/>
          <a:lstStyle/>
          <a:p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Deenhan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Jo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Maan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Kariyaan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,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Dinui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Kamm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Kaar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,</a:t>
            </a:r>
          </a:p>
          <a:p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Andar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Mein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Varr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Varr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,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Uthay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</a:p>
          <a:p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Ik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-a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Pukaar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!</a:t>
            </a:r>
          </a:p>
          <a:p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Daadal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Toon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Kithay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?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Murshid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Toon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Kithay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?</a:t>
            </a:r>
            <a:endParaRPr lang="en-US" sz="4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lumMod val="50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99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49" y="304800"/>
            <a:ext cx="6781800" cy="3505200"/>
          </a:xfrm>
        </p:spPr>
        <p:txBody>
          <a:bodyPr/>
          <a:lstStyle/>
          <a:p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Nimaa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Shaam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Aa-ee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Aa-ee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,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Halay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Pay-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ee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Talaash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,</a:t>
            </a:r>
          </a:p>
          <a:p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Vadhay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Pay-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ee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Har-roz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,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Hina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Dil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Jee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Pyaas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!</a:t>
            </a:r>
          </a:p>
          <a:p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Daadal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Toon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Kithay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?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Murshid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Toon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Kithay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?</a:t>
            </a:r>
            <a:endParaRPr lang="en-US" sz="4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lumMod val="50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73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49" y="304800"/>
            <a:ext cx="6781800" cy="3505200"/>
          </a:xfrm>
        </p:spPr>
        <p:txBody>
          <a:bodyPr/>
          <a:lstStyle/>
          <a:p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Ro-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ee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Ro-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ee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Anjali, Pay-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ee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Tokhay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Pukaaray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!</a:t>
            </a:r>
          </a:p>
          <a:p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Karay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Kyaas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Kain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Deehan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, Man-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na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Daadal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Nihaare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!</a:t>
            </a:r>
          </a:p>
          <a:p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Daadal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Toon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Kithay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?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Murshid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Toon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Kithay</a:t>
            </a:r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?</a:t>
            </a:r>
          </a:p>
          <a:p>
            <a:r>
              <a:rPr lang="en-US" sz="40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***</a:t>
            </a:r>
            <a:endParaRPr lang="en-US" sz="40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lumMod val="50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47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2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115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Daadal Toon Kithay?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Heere Jaisaa Janam Amolak</dc:title>
  <dc:creator>Roshni</dc:creator>
  <cp:lastModifiedBy>Suresh</cp:lastModifiedBy>
  <cp:revision>24</cp:revision>
  <dcterms:created xsi:type="dcterms:W3CDTF">2013-01-03T08:51:28Z</dcterms:created>
  <dcterms:modified xsi:type="dcterms:W3CDTF">2015-05-25T13:09:23Z</dcterms:modified>
</cp:coreProperties>
</file>