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65" r:id="rId5"/>
    <p:sldId id="262" r:id="rId6"/>
    <p:sldId id="266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3800" y="381000"/>
            <a:ext cx="5181600" cy="6019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92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48D624-1097-479B-B24C-983CBD35F4B8}" type="datetimeFigureOut">
              <a:rPr lang="en-US" smtClean="0"/>
              <a:pPr/>
              <a:t>25-May-14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91448F-0E7D-44E4-935B-19F94AEE4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3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48D624-1097-479B-B24C-983CBD35F4B8}" type="datetimeFigureOut">
              <a:rPr lang="en-US" smtClean="0"/>
              <a:pPr/>
              <a:t>25-May-14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91448F-0E7D-44E4-935B-19F94AEE4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00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48D624-1097-479B-B24C-983CBD35F4B8}" type="datetimeFigureOut">
              <a:rPr lang="en-US" smtClean="0"/>
              <a:pPr/>
              <a:t>25-May-14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91448F-0E7D-44E4-935B-19F94AEE4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5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4876800" cy="4572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1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latin typeface="Candar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51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48D624-1097-479B-B24C-983CBD35F4B8}" type="datetimeFigureOut">
              <a:rPr lang="en-US" smtClean="0"/>
              <a:pPr/>
              <a:t>25-May-14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91448F-0E7D-44E4-935B-19F94AEE4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94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48D624-1097-479B-B24C-983CBD35F4B8}" type="datetimeFigureOut">
              <a:rPr lang="en-US" smtClean="0"/>
              <a:pPr/>
              <a:t>25-May-14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91448F-0E7D-44E4-935B-19F94AEE4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47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48D624-1097-479B-B24C-983CBD35F4B8}" type="datetimeFigureOut">
              <a:rPr lang="en-US" smtClean="0"/>
              <a:pPr/>
              <a:t>25-May-14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91448F-0E7D-44E4-935B-19F94AEE4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6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48D624-1097-479B-B24C-983CBD35F4B8}" type="datetimeFigureOut">
              <a:rPr lang="en-US" smtClean="0"/>
              <a:pPr/>
              <a:t>25-May-14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91448F-0E7D-44E4-935B-19F94AEE4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9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48D624-1097-479B-B24C-983CBD35F4B8}" type="datetimeFigureOut">
              <a:rPr lang="en-US" smtClean="0"/>
              <a:pPr/>
              <a:t>25-May-14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91448F-0E7D-44E4-935B-19F94AEE4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01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48D624-1097-479B-B24C-983CBD35F4B8}" type="datetimeFigureOut">
              <a:rPr lang="en-US" smtClean="0"/>
              <a:pPr/>
              <a:t>25-May-14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91448F-0E7D-44E4-935B-19F94AEE4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9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48D624-1097-479B-B24C-983CBD35F4B8}" type="datetimeFigureOut">
              <a:rPr lang="en-US" smtClean="0"/>
              <a:pPr/>
              <a:t>25-May-14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91448F-0E7D-44E4-935B-19F94AEE4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2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262" y="0"/>
            <a:ext cx="91354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86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8305800" cy="2057400"/>
          </a:xfrm>
        </p:spPr>
        <p:txBody>
          <a:bodyPr/>
          <a:lstStyle/>
          <a:p>
            <a:r>
              <a:rPr lang="en-US" sz="54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Heeya</a:t>
            </a:r>
            <a:r>
              <a:rPr lang="en-US" sz="54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54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Gharee</a:t>
            </a:r>
            <a:r>
              <a:rPr lang="en-US" sz="54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54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Heeya</a:t>
            </a:r>
            <a:r>
              <a:rPr lang="en-US" sz="54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54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Velaa</a:t>
            </a:r>
            <a:endParaRPr lang="en-US" sz="5400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lumMod val="50000"/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54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759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48000" y="381000"/>
            <a:ext cx="5867400" cy="6019800"/>
          </a:xfrm>
        </p:spPr>
        <p:txBody>
          <a:bodyPr/>
          <a:lstStyle/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Hee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-a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Gharee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Aahe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Hee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-a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Velaa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,</a:t>
            </a:r>
          </a:p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Simar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Simar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Sabh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Jaa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-e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Akelaa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!</a:t>
            </a:r>
            <a:endParaRPr lang="en-US" sz="4000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lumMod val="50000"/>
                    <a:alpha val="60000"/>
                  </a:schemeClr>
                </a:glo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0836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152400"/>
            <a:ext cx="6096000" cy="6019800"/>
          </a:xfrm>
        </p:spPr>
        <p:txBody>
          <a:bodyPr/>
          <a:lstStyle/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Hee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-a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Gharee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Chho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Waqt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Vijaaeen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?</a:t>
            </a:r>
          </a:p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Chho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Na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Jaagee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Jaagee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Ram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Reejhaeen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?</a:t>
            </a:r>
          </a:p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Hee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-a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Gharee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Aahe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Velaa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Sundar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,</a:t>
            </a:r>
          </a:p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Chho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Na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Viheen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Tun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Vich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Dil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Mandar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?</a:t>
            </a:r>
            <a:endParaRPr lang="en-US" sz="4000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lumMod val="50000"/>
                    <a:alpha val="60000"/>
                  </a:schemeClr>
                </a:glo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00727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48000" y="381000"/>
            <a:ext cx="5867400" cy="6019800"/>
          </a:xfrm>
        </p:spPr>
        <p:txBody>
          <a:bodyPr/>
          <a:lstStyle/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Hee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-a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Gharee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Aahe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Hee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-a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Velaa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,</a:t>
            </a:r>
          </a:p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Simar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Simar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Sabh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Jaa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-e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Akelaa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!</a:t>
            </a:r>
            <a:endParaRPr lang="en-US" sz="4000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lumMod val="50000"/>
                    <a:alpha val="60000"/>
                  </a:schemeClr>
                </a:glo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0215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304800"/>
            <a:ext cx="5791200" cy="6019800"/>
          </a:xfrm>
        </p:spPr>
        <p:txBody>
          <a:bodyPr/>
          <a:lstStyle/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Andar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Andar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Chetan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Dhaar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,</a:t>
            </a:r>
          </a:p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Andar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Andar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Rooh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Sitaar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!</a:t>
            </a:r>
          </a:p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Andar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Andar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Shabd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Jee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Baanee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,</a:t>
            </a:r>
          </a:p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Pe-ee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Pukaare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Ta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Nuri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Nimaanee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!</a:t>
            </a:r>
            <a:endParaRPr lang="en-US" sz="4000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lumMod val="50000"/>
                    <a:alpha val="60000"/>
                  </a:schemeClr>
                </a:glo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78528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48000" y="381000"/>
            <a:ext cx="5867400" cy="6019800"/>
          </a:xfrm>
        </p:spPr>
        <p:txBody>
          <a:bodyPr/>
          <a:lstStyle/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Hee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-a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Gharee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Aahe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Hee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-a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Velaa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,</a:t>
            </a:r>
          </a:p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Simar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Simar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Sabh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Jaa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-e </a:t>
            </a:r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Akelaa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!</a:t>
            </a:r>
          </a:p>
          <a:p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</a:effectLst>
                <a:ea typeface="+mj-ea"/>
                <a:cs typeface="+mj-cs"/>
              </a:rPr>
              <a:t>* * *</a:t>
            </a:r>
            <a:endParaRPr lang="en-US" sz="4000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lumMod val="50000"/>
                    <a:alpha val="60000"/>
                  </a:schemeClr>
                </a:glo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9380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11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103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Roshni</dc:creator>
  <cp:lastModifiedBy>Suresh</cp:lastModifiedBy>
  <cp:revision>9</cp:revision>
  <dcterms:created xsi:type="dcterms:W3CDTF">2013-01-03T08:05:33Z</dcterms:created>
  <dcterms:modified xsi:type="dcterms:W3CDTF">2014-05-25T05:41:38Z</dcterms:modified>
</cp:coreProperties>
</file>