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259"/>
          <a:stretch/>
        </p:blipFill>
        <p:spPr>
          <a:xfrm>
            <a:off x="0" y="-1"/>
            <a:ext cx="9144000" cy="68410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72683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 BIN DADAL KEE-AN JEEAAN</a:t>
            </a:r>
          </a:p>
        </p:txBody>
      </p:sp>
    </p:spTree>
    <p:extLst>
      <p:ext uri="{BB962C8B-B14F-4D97-AF65-F5344CB8AC3E}">
        <p14:creationId xmlns:p14="http://schemas.microsoft.com/office/powerpoint/2010/main" xmlns="" val="1250228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4794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810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Muhinjee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Jind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Ain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Praanan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Jo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Aaheen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Preetam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</a:t>
            </a: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r>
              <a:rPr lang="en-US" sz="3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</a:t>
            </a:r>
          </a:p>
          <a:p>
            <a:pPr algn="ctr"/>
            <a:r>
              <a:rPr lang="en-US" sz="3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Preetam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81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38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Tuhinjee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Pooja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Muhinjo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Paath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Moon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Andhee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Laath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Preetam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</a:t>
            </a: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Preetam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9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8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Muhinjee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Mala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Dhoop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Hik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Hik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Mein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Pasaan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Tuhinjo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Thee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Roop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Muhinjee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Batti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Antar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Jyot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Muhinjey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Dil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Jo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Ik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Hot</a:t>
            </a: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Preetam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Muhinjee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Jind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Ain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9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381000"/>
            <a:ext cx="7848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Jit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Vanyaan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Ut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Pyo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Nihaareen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Ik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Ik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Aroon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Pyo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Pukaareen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Radha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Khay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Naahey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Visaariyo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Hin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Dil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Andar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Dee-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aro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Baariyo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Preetam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Toon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Muhinjee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Jind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Ain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94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38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Muhinjaa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Pyaaraa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Shyam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Soonh-aara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Jhaley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Hath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Hathan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Mein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Vathee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Hal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Pyaaraa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Hun-a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Paar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Nuri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Jit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Naahey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Judaa-ee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Hit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Jeevan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Anjali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Vanye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Payee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Ajaa-ee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Dadal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Toh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 Bin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Preetam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Kee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-an </a:t>
            </a:r>
            <a:r>
              <a:rPr lang="en-US" sz="34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Jeeaan</a:t>
            </a:r>
            <a:endParaRPr lang="en-US" sz="34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ctr"/>
            <a:r>
              <a:rPr lang="en-US" sz="3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anose="020E0502030303020204" pitchFamily="34" charset="0"/>
              </a:rPr>
              <a:t>***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94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4794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4794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47941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217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SPECIAL-OPERATIONS</dc:creator>
  <cp:lastModifiedBy>SURESH</cp:lastModifiedBy>
  <cp:revision>5</cp:revision>
  <dcterms:created xsi:type="dcterms:W3CDTF">2006-08-16T00:00:00Z</dcterms:created>
  <dcterms:modified xsi:type="dcterms:W3CDTF">2016-01-17T17:30:56Z</dcterms:modified>
</cp:coreProperties>
</file>