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AVHEEN SANTAN PAAS</a:t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</a:b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7772400" cy="5562600"/>
          </a:xfrm>
        </p:spPr>
        <p:txBody>
          <a:bodyPr/>
          <a:lstStyle/>
          <a:p>
            <a:r>
              <a:rPr lang="en-US" dirty="0" smtClean="0"/>
              <a:t> 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1600199"/>
            <a:ext cx="624722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Avheen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Paas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Janman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Jee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Achee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Laahiyo</a:t>
            </a:r>
            <a:r>
              <a:rPr lang="en-US" sz="3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Pyaas</a:t>
            </a:r>
            <a:endParaRPr lang="en-US" sz="3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7772400" cy="3200400"/>
          </a:xfrm>
        </p:spPr>
        <p:txBody>
          <a:bodyPr/>
          <a:lstStyle/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Janam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Janam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Mein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Bhitkiyaa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Aahiyo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Bharam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Bhulan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Mein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Atikiyaa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Aahiyo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Bharam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Avhaanjaa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Theendaa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Naas</a:t>
            </a: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Avhaan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Tey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Kandaa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Kyaas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Avheen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Paas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7772400" cy="3276600"/>
          </a:xfrm>
        </p:spPr>
        <p:txBody>
          <a:bodyPr/>
          <a:lstStyle/>
          <a:p>
            <a:r>
              <a:rPr lang="en-US" sz="3600" dirty="0" smtClean="0"/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Vatt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Aahey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Rehem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Ruhaanee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Vatt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Aahey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Prem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-a Jo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Paareen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Vatt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So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Chishmo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Aahey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Janam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Janam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Jee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Unya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Jo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Laahey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Avheen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Paas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endParaRPr lang="en-US" sz="3400" i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7315200" cy="4267200"/>
          </a:xfrm>
        </p:spPr>
        <p:txBody>
          <a:bodyPr/>
          <a:lstStyle/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Peran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Pakar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Panaah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Banaa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-in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Savalee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Raah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Dar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Aahey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Anjali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Daasee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Kaatee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Kaal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Kee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Phaansee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Acho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Avheen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Santan</a:t>
            </a:r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Paas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  <a:p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  <a:cs typeface="Mangal" pitchFamily="18" charset="0"/>
              </a:rPr>
              <a:t>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400" i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ACHO ACHO AVHEEN SANTAN PAAS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29</cp:revision>
  <dcterms:created xsi:type="dcterms:W3CDTF">2012-12-23T21:12:52Z</dcterms:created>
  <dcterms:modified xsi:type="dcterms:W3CDTF">2016-01-17T16:39:21Z</dcterms:modified>
</cp:coreProperties>
</file>