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0" r:id="rId5"/>
    <p:sldId id="282" r:id="rId6"/>
    <p:sldId id="27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35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70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71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7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04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35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23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99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3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75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F2116-9E40-4779-9659-5E204879DB49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10488C-2EB6-4757-97A8-45BF6A49D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50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 flipH="1">
            <a:off x="-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977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916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IJHO AAYAA </a:t>
            </a:r>
            <a:r>
              <a:rPr lang="en-US" sz="40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AAYAA</a:t>
            </a: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0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14400"/>
            <a:ext cx="7924800" cy="4191000"/>
          </a:xfrm>
        </p:spPr>
        <p:txBody>
          <a:bodyPr/>
          <a:lstStyle/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Vajan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Chho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Thiyoon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Tutaariyoon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Khushi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Jiyoon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Hee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Pukaariyoon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Nern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Ijho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Preetam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Paarn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Padhaaryaa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916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229600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Adiyoon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Sartiyoon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Vethiyoon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Nihaarin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algn="ctr">
              <a:spcBef>
                <a:spcPct val="20000"/>
              </a:spcBef>
            </a:pP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Nern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-a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Khareen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Chhaa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Thiyoon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Pukaarin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algn="ctr">
              <a:spcBef>
                <a:spcPct val="20000"/>
              </a:spcBef>
            </a:pP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Ijho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Aayaa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Aayaa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algn="ctr">
              <a:spcBef>
                <a:spcPct val="20000"/>
              </a:spcBef>
            </a:pP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Preetam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Padhaariyan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6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3200400"/>
          </a:xfrm>
        </p:spPr>
        <p:txBody>
          <a:bodyPr/>
          <a:lstStyle/>
          <a:p>
            <a:r>
              <a:rPr lang="en-US" sz="3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Vajan</a:t>
            </a:r>
            <a:r>
              <a:rPr lang="en-US" sz="3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Chho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Thiyoon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Tutaariyoon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Khushi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Jiyoon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Hee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Pukaariyoon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Nern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91600" cy="147002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40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4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300" y="1066800"/>
            <a:ext cx="7391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Akhiyun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Nuri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Otey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Jyoti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algn="ctr"/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Mil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Kar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Acho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Kariyoon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Aarti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algn="ctr"/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Ijho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Aayaa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Aayaa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algn="ctr"/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Preetam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3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3400" b="1" i="1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Padhaaryaa</a:t>
            </a:r>
            <a:endParaRPr lang="en-US" sz="34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6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638800"/>
          </a:xfrm>
        </p:spPr>
        <p:txBody>
          <a:bodyPr/>
          <a:lstStyle/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Vajan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Chho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Thiyoon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Tutaariyoon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Khushi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Jiyoon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Hee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Pukaariyoon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Nern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-a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Muhinjaa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Nachan</a:t>
            </a:r>
            <a:r>
              <a:rPr lang="en-US" sz="3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34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Thaa</a:t>
            </a:r>
            <a:endParaRPr lang="en-US" sz="34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en-US" sz="34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34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***</a:t>
            </a:r>
            <a:endParaRPr lang="en-US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endParaRPr lang="fi-FI" sz="3400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7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212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88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IJHO AAYAA AAYAA</vt:lpstr>
      <vt:lpstr>Slide 2</vt:lpstr>
      <vt:lpstr>  </vt:lpstr>
      <vt:lpstr>Slide 4</vt:lpstr>
      <vt:lpstr> 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Heere Jaisaa Janam Amolak</dc:title>
  <dc:creator>Roshni</dc:creator>
  <cp:lastModifiedBy>SURESH</cp:lastModifiedBy>
  <cp:revision>35</cp:revision>
  <dcterms:created xsi:type="dcterms:W3CDTF">2013-01-03T08:51:28Z</dcterms:created>
  <dcterms:modified xsi:type="dcterms:W3CDTF">2016-01-17T16:44:01Z</dcterms:modified>
</cp:coreProperties>
</file>