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7" d="100"/>
          <a:sy n="57" d="100"/>
        </p:scale>
        <p:origin x="-89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C450CC-5787-407B-B703-C8222906C18D}" type="datetimeFigureOut">
              <a:rPr lang="en-US" smtClean="0"/>
              <a:pPr/>
              <a:t>29-May-16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49092-DDA4-4A13-BA5F-A0F864B4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roshni\images\Edited\Baajh Vara Vara Paar Langhaeen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31376" y="762000"/>
            <a:ext cx="7270376" cy="1470025"/>
          </a:xfrm>
        </p:spPr>
        <p:txBody>
          <a:bodyPr/>
          <a:lstStyle/>
          <a:p>
            <a:r>
              <a:rPr lang="en-US" b="1" i="1" dirty="0" err="1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Padhaariyaa</a:t>
            </a:r>
            <a:r>
              <a:rPr lang="en-US" b="1" i="1" dirty="0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b="1" i="1" dirty="0" err="1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Padhaariyaa</a:t>
            </a:r>
            <a:r>
              <a:rPr lang="en-US" b="1" i="1" dirty="0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,</a:t>
            </a:r>
            <a:br>
              <a:rPr lang="en-US" b="1" i="1" dirty="0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</a:br>
            <a:r>
              <a:rPr lang="en-US" b="1" i="1" dirty="0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 Dada, </a:t>
            </a:r>
            <a:r>
              <a:rPr lang="en-US" b="1" i="1" dirty="0" err="1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Paarn</a:t>
            </a:r>
            <a:r>
              <a:rPr lang="en-US" b="1" i="1" dirty="0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b="1" i="1" dirty="0" err="1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Padhaariyaa</a:t>
            </a:r>
            <a:r>
              <a:rPr lang="en-US" b="1" i="1" dirty="0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/>
            </a:r>
            <a:br>
              <a:rPr lang="en-US" b="1" i="1" dirty="0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</a:br>
            <a:endParaRPr lang="en-US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63388" y="304800"/>
            <a:ext cx="6934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Dil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Chaman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Mein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Aaj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Phool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Phooliyaa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Chhim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Chhim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Karkay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Paarn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Jhooliyaa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Seeaa-rey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Jey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See-a Mein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Aayee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Bahaaree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Tasveer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Chaman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Mein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Chimkay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Pyaaree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50259" y="0"/>
            <a:ext cx="6400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Veeraani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Vayee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Laali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Aayee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Sheeshay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Andar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Soorat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Samaa-ee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Padhaariyaa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Padhaariyaa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Dada,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Paarn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Padhaariyaa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25071" y="304800"/>
            <a:ext cx="6172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Ves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Darvesh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Jey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Mein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Aaya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Aaya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Saajan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Soonh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-riyal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Sehejey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Paayaa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Padhaariyaa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Padhaariyaa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Dada,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Paarn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Padhaariyaa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12720"/>
            <a:ext cx="655320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Dyo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Nuri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Vaadhaayoon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Paarn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-a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Padhaariyaa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Swaas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Swaas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Mein,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Laal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Samaayaa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Padhaariyaa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Padhaariyaa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, Dada,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Paarn</a:t>
            </a:r>
            <a:r>
              <a:rPr lang="en-US" sz="44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 </a:t>
            </a:r>
            <a:r>
              <a:rPr lang="en-US" sz="4400" b="1" i="1" dirty="0" err="1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Padhaariyaa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i="1" dirty="0" smtClean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***</a:t>
            </a:r>
            <a:endParaRPr lang="en-US" sz="4400" b="1" i="1" dirty="0">
              <a:ln w="28575" cmpd="sng">
                <a:solidFill>
                  <a:srgbClr val="000000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/>
            </a:r>
            <a:br>
              <a:rPr lang="en-US" sz="3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</a:br>
            <a:endParaRPr lang="en-US" sz="34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400" b="1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78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Padhaariyaa Padhaariyaa,  Dada, Paarn Padhaariyaa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– Aaun Ta Tuhinje Aasre</dc:title>
  <dc:creator>Dada Shyam</dc:creator>
  <cp:lastModifiedBy>Suresh</cp:lastModifiedBy>
  <cp:revision>7</cp:revision>
  <dcterms:created xsi:type="dcterms:W3CDTF">2010-12-26T23:37:18Z</dcterms:created>
  <dcterms:modified xsi:type="dcterms:W3CDTF">2016-05-29T05:32:41Z</dcterms:modified>
</cp:coreProperties>
</file>