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2814" y="-9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17-Jan-16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17-Jan-16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17-Jan-16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17-Jan-16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17-Jan-16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17-Jan-16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17-Jan-16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17-Jan-16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17-Jan-16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17-Jan-16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17-Jan-16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17-Jan-16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bible-Sunlight-fire.jpg"/>
          <p:cNvPicPr>
            <a:picLocks noChangeAspect="1"/>
          </p:cNvPicPr>
          <p:nvPr userDrawn="1"/>
        </p:nvPicPr>
        <p:blipFill>
          <a:blip r:embed="rId13">
            <a:lum bright="-14000" contrast="-51000"/>
          </a:blip>
          <a:stretch>
            <a:fillRect/>
          </a:stretch>
        </p:blipFill>
        <p:spPr>
          <a:xfrm>
            <a:off x="0" y="0"/>
            <a:ext cx="9222964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400" kern="1200">
          <a:solidFill>
            <a:schemeClr val="tx1"/>
          </a:solidFill>
          <a:latin typeface="Candara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81000" y="1295400"/>
            <a:ext cx="8499186" cy="2277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Candara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3400" b="1" dirty="0" smtClean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Candara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Candara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UTHANDEY VAYHENDEY JAPIYO NAAM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991600" cy="50292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3400" b="1" dirty="0" smtClean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Candara" pitchFamily="34" charset="0"/>
              <a:ea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Naam</a:t>
            </a:r>
            <a:r>
              <a:rPr lang="en-US" sz="34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Hee</a:t>
            </a:r>
            <a:r>
              <a:rPr lang="en-US" sz="34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Naam</a:t>
            </a:r>
            <a:r>
              <a:rPr lang="en-US" sz="34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Naam</a:t>
            </a:r>
            <a:r>
              <a:rPr lang="en-US" sz="34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Hee</a:t>
            </a:r>
            <a:r>
              <a:rPr lang="en-US" sz="34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Naam</a:t>
            </a:r>
            <a:endParaRPr lang="en-US" sz="3400" b="1" i="1" dirty="0" smtClean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Candara" pitchFamily="34" charset="0"/>
              <a:ea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Naam</a:t>
            </a:r>
            <a:r>
              <a:rPr lang="en-US" sz="34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Binaa</a:t>
            </a:r>
            <a:r>
              <a:rPr lang="en-US" sz="34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Sab</a:t>
            </a:r>
            <a:r>
              <a:rPr lang="en-US" sz="34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Bekaam</a:t>
            </a:r>
            <a:endParaRPr lang="en-US" sz="3400" b="1" i="1" dirty="0" smtClean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Candara" pitchFamily="34" charset="0"/>
              <a:ea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Uthandey</a:t>
            </a:r>
            <a:r>
              <a:rPr lang="en-US" sz="34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Vihandey</a:t>
            </a:r>
            <a:r>
              <a:rPr lang="en-US" sz="34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Japiyo</a:t>
            </a:r>
            <a:r>
              <a:rPr lang="en-US" sz="34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Naam</a:t>
            </a:r>
            <a:r>
              <a:rPr lang="en-US" sz="34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Halandey</a:t>
            </a:r>
            <a:r>
              <a:rPr lang="en-US" sz="34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Chalandey</a:t>
            </a:r>
            <a:r>
              <a:rPr lang="en-US" sz="34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Gaayo</a:t>
            </a:r>
            <a:r>
              <a:rPr lang="en-US" sz="34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Naam</a:t>
            </a:r>
            <a:endParaRPr lang="en-US" sz="3400" b="1" i="1" dirty="0" smtClean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Candara" pitchFamily="34" charset="0"/>
              <a:ea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34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Hare Krishna Hare Ram Dada </a:t>
            </a: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Shyam</a:t>
            </a:r>
            <a:r>
              <a:rPr lang="en-US" sz="34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, </a:t>
            </a:r>
          </a:p>
          <a:p>
            <a:pPr algn="ctr">
              <a:buNone/>
            </a:pPr>
            <a:r>
              <a:rPr lang="en-US" sz="34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Dada </a:t>
            </a: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Shyam</a:t>
            </a:r>
            <a:endParaRPr lang="en-US" sz="3400" b="1" i="1" dirty="0" smtClean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Candara" pitchFamily="34" charset="0"/>
              <a:ea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4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					  ***</a:t>
            </a:r>
          </a:p>
          <a:p>
            <a:endParaRPr lang="en-US" sz="3400" b="1" dirty="0" smtClean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Candara" pitchFamily="34" charset="0"/>
              <a:ea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2133600"/>
            <a:ext cx="7772400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Uthandey</a:t>
            </a:r>
            <a:r>
              <a:rPr lang="en-US" sz="3600" i="1" dirty="0" smtClean="0"/>
              <a:t> </a:t>
            </a: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Vihandey</a:t>
            </a:r>
            <a:r>
              <a:rPr lang="en-US" sz="34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Japiyo</a:t>
            </a:r>
            <a:r>
              <a:rPr lang="en-US" sz="34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Naam</a:t>
            </a:r>
            <a:r>
              <a:rPr lang="en-US" sz="34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, </a:t>
            </a:r>
          </a:p>
          <a:p>
            <a:pPr algn="ctr"/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Halandey</a:t>
            </a:r>
            <a:r>
              <a:rPr lang="en-US" sz="34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Chalandey</a:t>
            </a:r>
            <a:r>
              <a:rPr lang="en-US" sz="34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Gaayo</a:t>
            </a:r>
            <a:r>
              <a:rPr lang="en-US" sz="34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Naam</a:t>
            </a:r>
            <a:endParaRPr lang="en-US" sz="3400" b="1" i="1" dirty="0" smtClean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Candara" pitchFamily="34" charset="0"/>
              <a:ea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4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Hare Krishna Hare Ram Dada </a:t>
            </a: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Shyam</a:t>
            </a:r>
            <a:r>
              <a:rPr lang="en-US" sz="34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, Dada </a:t>
            </a: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Shyam</a:t>
            </a:r>
            <a:endParaRPr lang="en-US" sz="3400" b="1" i="1" dirty="0" smtClean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Candara" pitchFamily="34" charset="0"/>
              <a:ea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400" b="1" i="1" dirty="0" smtClean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Candara" pitchFamily="34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2133600"/>
            <a:ext cx="9144000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Rooh</a:t>
            </a:r>
            <a:r>
              <a:rPr lang="en-US" sz="34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-a </a:t>
            </a: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Jee</a:t>
            </a:r>
            <a:r>
              <a:rPr lang="en-US" sz="34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Roti</a:t>
            </a:r>
            <a:r>
              <a:rPr lang="en-US" sz="34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Aahey</a:t>
            </a:r>
            <a:r>
              <a:rPr lang="en-US" sz="34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Naam</a:t>
            </a:r>
            <a:endParaRPr lang="en-US" sz="3400" b="1" i="1" dirty="0" smtClean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Candara" pitchFamily="34" charset="0"/>
              <a:ea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Jeevan</a:t>
            </a:r>
            <a:r>
              <a:rPr lang="en-US" sz="34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Jyot</a:t>
            </a:r>
            <a:r>
              <a:rPr lang="en-US" sz="34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Aahey</a:t>
            </a:r>
            <a:r>
              <a:rPr lang="en-US" sz="34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Naam</a:t>
            </a:r>
            <a:endParaRPr lang="en-US" sz="3400" b="1" i="1" dirty="0" smtClean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Candara" pitchFamily="34" charset="0"/>
              <a:ea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Naam</a:t>
            </a:r>
            <a:r>
              <a:rPr lang="en-US" sz="34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Hee</a:t>
            </a:r>
            <a:r>
              <a:rPr lang="en-US" sz="34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Aahey</a:t>
            </a:r>
            <a:r>
              <a:rPr lang="en-US" sz="34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Geeta</a:t>
            </a:r>
            <a:r>
              <a:rPr lang="en-US" sz="34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Gyaan</a:t>
            </a:r>
            <a:endParaRPr lang="en-US" sz="3400" b="1" i="1" dirty="0" smtClean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Candara" pitchFamily="34" charset="0"/>
              <a:ea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Naam</a:t>
            </a:r>
            <a:r>
              <a:rPr lang="en-US" sz="34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Sacho</a:t>
            </a:r>
            <a:r>
              <a:rPr lang="en-US" sz="34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Ganga</a:t>
            </a:r>
            <a:r>
              <a:rPr lang="en-US" sz="34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Ishnaan</a:t>
            </a:r>
            <a:endParaRPr lang="en-US" sz="3400" b="1" i="1" dirty="0" smtClean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Candara" pitchFamily="34" charset="0"/>
              <a:ea typeface="Times New Roman" pitchFamily="18" charset="0"/>
              <a:cs typeface="Times New Roman" pitchFamily="18" charset="0"/>
            </a:endParaRPr>
          </a:p>
          <a:p>
            <a:pPr marR="0" lvl="0" indent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4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en-US" sz="34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</a:br>
            <a:endParaRPr lang="en-US" sz="3400" b="1" i="1" dirty="0" smtClean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Candara" pitchFamily="34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sz="3400" b="1" dirty="0" smtClean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Candara" pitchFamily="34" charset="0"/>
              <a:ea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Naam</a:t>
            </a:r>
            <a:r>
              <a:rPr lang="en-US" sz="34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Hee</a:t>
            </a:r>
            <a:r>
              <a:rPr lang="en-US" sz="34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Naam</a:t>
            </a:r>
            <a:r>
              <a:rPr lang="en-US" sz="34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Naam</a:t>
            </a:r>
            <a:r>
              <a:rPr lang="en-US" sz="34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Hee</a:t>
            </a:r>
            <a:r>
              <a:rPr lang="en-US" sz="34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Naam</a:t>
            </a:r>
            <a:endParaRPr lang="en-US" sz="3400" b="1" i="1" dirty="0" smtClean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Candara" pitchFamily="34" charset="0"/>
              <a:ea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Naam</a:t>
            </a:r>
            <a:r>
              <a:rPr lang="en-US" sz="34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Binaa</a:t>
            </a:r>
            <a:r>
              <a:rPr lang="en-US" sz="34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Sab</a:t>
            </a:r>
            <a:r>
              <a:rPr lang="en-US" sz="34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Bekaam</a:t>
            </a:r>
            <a:endParaRPr lang="en-US" sz="3400" b="1" i="1" dirty="0" smtClean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Candara" pitchFamily="34" charset="0"/>
              <a:ea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Uthandey</a:t>
            </a:r>
            <a:r>
              <a:rPr lang="en-US" sz="34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Vihandey</a:t>
            </a:r>
            <a:r>
              <a:rPr lang="en-US" sz="34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Japiyo</a:t>
            </a:r>
            <a:r>
              <a:rPr lang="en-US" sz="34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Naam</a:t>
            </a:r>
            <a:r>
              <a:rPr lang="en-US" sz="34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,</a:t>
            </a:r>
          </a:p>
          <a:p>
            <a:pPr algn="ctr">
              <a:buNone/>
            </a:pPr>
            <a:r>
              <a:rPr lang="en-US" sz="34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Halandey</a:t>
            </a:r>
            <a:r>
              <a:rPr lang="en-US" sz="34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Chalandey</a:t>
            </a:r>
            <a:r>
              <a:rPr lang="en-US" sz="34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Gaayo</a:t>
            </a:r>
            <a:r>
              <a:rPr lang="en-US" sz="34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Naam</a:t>
            </a:r>
            <a:endParaRPr lang="en-US" sz="3400" b="1" i="1" dirty="0" smtClean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Candara" pitchFamily="34" charset="0"/>
              <a:ea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34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Hare Krishna Hare Ram Dada </a:t>
            </a: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Shyam</a:t>
            </a:r>
            <a:r>
              <a:rPr lang="en-US" sz="34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, Dada </a:t>
            </a: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Shyam</a:t>
            </a:r>
            <a:endParaRPr lang="en-US" sz="3400" b="1" i="1" dirty="0" smtClean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Candara" pitchFamily="34" charset="0"/>
              <a:ea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sz="3400" b="1" dirty="0" smtClean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Candara" pitchFamily="34" charset="0"/>
              <a:ea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Naam</a:t>
            </a:r>
            <a:r>
              <a:rPr lang="en-US" sz="34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Tey</a:t>
            </a:r>
            <a:r>
              <a:rPr lang="en-US" sz="34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Saaro</a:t>
            </a:r>
            <a:r>
              <a:rPr lang="en-US" sz="34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Jahaan</a:t>
            </a:r>
            <a:r>
              <a:rPr lang="en-US" sz="34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 Haley </a:t>
            </a: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Tho</a:t>
            </a:r>
            <a:endParaRPr lang="en-US" sz="3400" b="1" i="1" dirty="0" smtClean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Candara" pitchFamily="34" charset="0"/>
              <a:ea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Naam</a:t>
            </a:r>
            <a:r>
              <a:rPr lang="en-US" sz="34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Hee</a:t>
            </a:r>
            <a:r>
              <a:rPr lang="en-US" sz="34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Saarey</a:t>
            </a:r>
            <a:r>
              <a:rPr lang="en-US" sz="34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 Jag </a:t>
            </a: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Khay</a:t>
            </a:r>
            <a:r>
              <a:rPr lang="en-US" sz="34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Jhaley</a:t>
            </a:r>
            <a:r>
              <a:rPr lang="en-US" sz="34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Tho</a:t>
            </a:r>
            <a:endParaRPr lang="en-US" sz="3400" b="1" i="1" dirty="0" smtClean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Candara" pitchFamily="34" charset="0"/>
              <a:ea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Naam</a:t>
            </a:r>
            <a:r>
              <a:rPr lang="en-US" sz="34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Srishtee</a:t>
            </a:r>
            <a:r>
              <a:rPr lang="en-US" sz="34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-a Jo </a:t>
            </a: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Aadhaar</a:t>
            </a:r>
            <a:endParaRPr lang="en-US" sz="3400" b="1" i="1" dirty="0" smtClean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Candara" pitchFamily="34" charset="0"/>
              <a:ea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Naam</a:t>
            </a:r>
            <a:r>
              <a:rPr lang="en-US" sz="34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Hee</a:t>
            </a:r>
            <a:r>
              <a:rPr lang="en-US" sz="34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Sacho</a:t>
            </a:r>
            <a:r>
              <a:rPr lang="en-US" sz="34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Madadgaar</a:t>
            </a:r>
            <a:endParaRPr lang="en-US" sz="3400" b="1" i="1" dirty="0" smtClean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Candara" pitchFamily="34" charset="0"/>
              <a:ea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81000" y="2286000"/>
            <a:ext cx="8229600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Naam</a:t>
            </a:r>
            <a:r>
              <a:rPr lang="en-US" sz="34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Hee</a:t>
            </a:r>
            <a:r>
              <a:rPr lang="en-US" sz="34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Naam</a:t>
            </a:r>
            <a:r>
              <a:rPr lang="en-US" sz="34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Naam</a:t>
            </a:r>
            <a:r>
              <a:rPr lang="en-US" sz="34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Hee</a:t>
            </a:r>
            <a:r>
              <a:rPr lang="en-US" sz="34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Naam</a:t>
            </a:r>
            <a:endParaRPr lang="en-US" sz="3400" b="1" i="1" dirty="0" smtClean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Candara" pitchFamily="34" charset="0"/>
              <a:ea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Naam</a:t>
            </a:r>
            <a:r>
              <a:rPr lang="en-US" sz="34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Binaa</a:t>
            </a:r>
            <a:r>
              <a:rPr lang="en-US" sz="34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Sab</a:t>
            </a:r>
            <a:r>
              <a:rPr lang="en-US" sz="34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Bekaam</a:t>
            </a:r>
            <a:endParaRPr lang="en-US" sz="3400" b="1" i="1" dirty="0" smtClean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Candara" pitchFamily="34" charset="0"/>
              <a:ea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Uthandey</a:t>
            </a:r>
            <a:r>
              <a:rPr lang="en-US" sz="34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Vihandey</a:t>
            </a:r>
            <a:r>
              <a:rPr lang="en-US" sz="34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Japiyo</a:t>
            </a:r>
            <a:r>
              <a:rPr lang="en-US" sz="34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Naam</a:t>
            </a:r>
            <a:r>
              <a:rPr lang="en-US" sz="34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,</a:t>
            </a:r>
          </a:p>
          <a:p>
            <a:pPr algn="ctr"/>
            <a:r>
              <a:rPr lang="en-US" sz="34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Halandey</a:t>
            </a:r>
            <a:r>
              <a:rPr lang="en-US" sz="34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Chalandey</a:t>
            </a:r>
            <a:r>
              <a:rPr lang="en-US" sz="34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Gaayo</a:t>
            </a:r>
            <a:r>
              <a:rPr lang="en-US" sz="34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Naam</a:t>
            </a:r>
            <a:endParaRPr lang="en-US" sz="3400" b="1" i="1" dirty="0" smtClean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Candara" pitchFamily="34" charset="0"/>
              <a:ea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4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Hare Krishna Hare Ram Dada </a:t>
            </a: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Shyam</a:t>
            </a:r>
            <a:r>
              <a:rPr lang="en-US" sz="34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, Dada </a:t>
            </a: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Shyam</a:t>
            </a:r>
            <a:endParaRPr lang="en-US" sz="3400" b="1" i="1" dirty="0" smtClean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Candara" pitchFamily="34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525963"/>
          </a:xfrm>
        </p:spPr>
        <p:txBody>
          <a:bodyPr/>
          <a:lstStyle/>
          <a:p>
            <a:pPr algn="ctr">
              <a:buNone/>
            </a:pPr>
            <a:endParaRPr lang="en-US" sz="3400" b="1" dirty="0" smtClean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Candara" pitchFamily="34" charset="0"/>
              <a:ea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Naam</a:t>
            </a:r>
            <a:r>
              <a:rPr lang="en-US" sz="34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Binaa</a:t>
            </a:r>
            <a:r>
              <a:rPr lang="en-US" sz="34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Saaro</a:t>
            </a:r>
            <a:r>
              <a:rPr lang="en-US" sz="34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 Jag </a:t>
            </a: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Vairaan</a:t>
            </a:r>
            <a:endParaRPr lang="en-US" sz="3400" b="1" i="1" dirty="0" smtClean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Candara" pitchFamily="34" charset="0"/>
              <a:ea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Naam</a:t>
            </a:r>
            <a:r>
              <a:rPr lang="en-US" sz="34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Binaa</a:t>
            </a:r>
            <a:r>
              <a:rPr lang="en-US" sz="34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Byo</a:t>
            </a:r>
            <a:r>
              <a:rPr lang="en-US" sz="34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Kuchh</a:t>
            </a:r>
            <a:r>
              <a:rPr lang="en-US" sz="34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Aahey</a:t>
            </a:r>
            <a:r>
              <a:rPr lang="en-US" sz="34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Kaan</a:t>
            </a:r>
            <a:endParaRPr lang="en-US" sz="3400" b="1" i="1" dirty="0" smtClean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Candara" pitchFamily="34" charset="0"/>
              <a:ea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Naam</a:t>
            </a:r>
            <a:r>
              <a:rPr lang="en-US" sz="34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 Mein </a:t>
            </a: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Aahey</a:t>
            </a:r>
            <a:r>
              <a:rPr lang="en-US" sz="34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Sacho</a:t>
            </a:r>
            <a:r>
              <a:rPr lang="en-US" sz="34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Swaad</a:t>
            </a:r>
            <a:endParaRPr lang="en-US" sz="3400" b="1" i="1" dirty="0" smtClean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Candara" pitchFamily="34" charset="0"/>
              <a:ea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Naam</a:t>
            </a:r>
            <a:r>
              <a:rPr lang="en-US" sz="34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Hee</a:t>
            </a:r>
            <a:r>
              <a:rPr lang="en-US" sz="34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Karey</a:t>
            </a:r>
            <a:r>
              <a:rPr lang="en-US" sz="34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Aatam</a:t>
            </a:r>
            <a:r>
              <a:rPr lang="en-US" sz="34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Aabaad</a:t>
            </a:r>
            <a:endParaRPr lang="en-US" sz="3400" b="1" i="1" dirty="0" smtClean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Candara" pitchFamily="34" charset="0"/>
              <a:ea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sz="3400" b="1" dirty="0" smtClean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Candara" pitchFamily="34" charset="0"/>
              <a:ea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Naam</a:t>
            </a:r>
            <a:r>
              <a:rPr lang="en-US" sz="34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Hee</a:t>
            </a:r>
            <a:r>
              <a:rPr lang="en-US" sz="34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Naam</a:t>
            </a:r>
            <a:r>
              <a:rPr lang="en-US" sz="34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Naam</a:t>
            </a:r>
            <a:r>
              <a:rPr lang="en-US" sz="34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Hee</a:t>
            </a:r>
            <a:r>
              <a:rPr lang="en-US" sz="34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Naam</a:t>
            </a:r>
            <a:endParaRPr lang="en-US" sz="3400" b="1" i="1" dirty="0" smtClean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Candara" pitchFamily="34" charset="0"/>
              <a:ea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Naam</a:t>
            </a:r>
            <a:r>
              <a:rPr lang="en-US" sz="34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Binaa</a:t>
            </a:r>
            <a:r>
              <a:rPr lang="en-US" sz="34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Sab</a:t>
            </a:r>
            <a:r>
              <a:rPr lang="en-US" sz="34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Bekaam</a:t>
            </a:r>
            <a:endParaRPr lang="en-US" sz="3400" b="1" i="1" dirty="0" smtClean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Candara" pitchFamily="34" charset="0"/>
              <a:ea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Uthandey</a:t>
            </a:r>
            <a:r>
              <a:rPr lang="en-US" sz="34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Vihandey</a:t>
            </a:r>
            <a:r>
              <a:rPr lang="en-US" sz="34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Japiyo</a:t>
            </a:r>
            <a:r>
              <a:rPr lang="en-US" sz="34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Naam</a:t>
            </a:r>
            <a:r>
              <a:rPr lang="en-US" sz="34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,</a:t>
            </a:r>
          </a:p>
          <a:p>
            <a:pPr algn="ctr">
              <a:buNone/>
            </a:pPr>
            <a:r>
              <a:rPr lang="en-US" sz="34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Halandey</a:t>
            </a:r>
            <a:r>
              <a:rPr lang="en-US" sz="34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Chalandey</a:t>
            </a:r>
            <a:r>
              <a:rPr lang="en-US" sz="34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Gaayo</a:t>
            </a:r>
            <a:r>
              <a:rPr lang="en-US" sz="34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Naam</a:t>
            </a:r>
            <a:endParaRPr lang="en-US" sz="3400" b="1" i="1" dirty="0" smtClean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Candara" pitchFamily="34" charset="0"/>
              <a:ea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34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Hare Krishna Hare Ram Dada </a:t>
            </a: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Shyam</a:t>
            </a:r>
            <a:r>
              <a:rPr lang="en-US" sz="34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, Dada </a:t>
            </a: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Shyam</a:t>
            </a:r>
            <a:endParaRPr lang="en-US" sz="3400" b="1" i="1" dirty="0" smtClean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Candara" pitchFamily="34" charset="0"/>
              <a:ea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sz="3400" b="1" dirty="0" smtClean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Candara" pitchFamily="34" charset="0"/>
              <a:ea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Naam</a:t>
            </a:r>
            <a:r>
              <a:rPr lang="en-US" sz="34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Kholay</a:t>
            </a:r>
            <a:r>
              <a:rPr lang="en-US" sz="34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Tho</a:t>
            </a:r>
            <a:r>
              <a:rPr lang="en-US" sz="34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Mukti</a:t>
            </a:r>
            <a:r>
              <a:rPr lang="en-US" sz="34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Dwaar</a:t>
            </a:r>
            <a:endParaRPr lang="en-US" sz="3400" b="1" i="1" dirty="0" smtClean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Candara" pitchFamily="34" charset="0"/>
              <a:ea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Naam</a:t>
            </a:r>
            <a:r>
              <a:rPr lang="en-US" sz="34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Anjali</a:t>
            </a:r>
            <a:r>
              <a:rPr lang="en-US" sz="34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Pahunchaa</a:t>
            </a:r>
            <a:r>
              <a:rPr lang="en-US" sz="34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-ay </a:t>
            </a: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Paar</a:t>
            </a:r>
            <a:endParaRPr lang="en-US" sz="3400" b="1" i="1" dirty="0" smtClean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Candara" pitchFamily="34" charset="0"/>
              <a:ea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Byo</a:t>
            </a:r>
            <a:r>
              <a:rPr lang="en-US" sz="34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Sab</a:t>
            </a:r>
            <a:r>
              <a:rPr lang="en-US" sz="34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Visrey</a:t>
            </a:r>
            <a:r>
              <a:rPr lang="en-US" sz="34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Bhal</a:t>
            </a:r>
            <a:r>
              <a:rPr lang="en-US" sz="34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Visaar</a:t>
            </a:r>
            <a:endParaRPr lang="en-US" sz="3400" b="1" i="1" dirty="0" smtClean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Candara" pitchFamily="34" charset="0"/>
              <a:ea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34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Ram </a:t>
            </a: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Naam</a:t>
            </a:r>
            <a:r>
              <a:rPr lang="en-US" sz="34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Gaaye</a:t>
            </a:r>
            <a:r>
              <a:rPr lang="en-US" sz="3400" b="1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400" b="1" i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ndara" pitchFamily="34" charset="0"/>
                <a:ea typeface="Times New Roman" pitchFamily="18" charset="0"/>
                <a:cs typeface="Times New Roman" pitchFamily="18" charset="0"/>
              </a:rPr>
              <a:t>Baaram-baar</a:t>
            </a:r>
            <a:endParaRPr lang="en-US" sz="3400" b="1" i="1" dirty="0" smtClean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Candara" pitchFamily="34" charset="0"/>
              <a:ea typeface="Times New Roman" pitchFamily="18" charset="0"/>
              <a:cs typeface="Times New Roman" pitchFamily="18" charset="0"/>
            </a:endParaRPr>
          </a:p>
          <a:p>
            <a:endParaRPr lang="en-US" sz="3400" b="1" i="1" dirty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Candara" pitchFamily="34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219</Words>
  <Application>Microsoft Office PowerPoint</Application>
  <PresentationFormat>On-screen Show (4:3)</PresentationFormat>
  <Paragraphs>51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SUPER</dc:creator>
  <cp:lastModifiedBy>SURESH</cp:lastModifiedBy>
  <cp:revision>15</cp:revision>
  <dcterms:created xsi:type="dcterms:W3CDTF">2006-08-16T00:00:00Z</dcterms:created>
  <dcterms:modified xsi:type="dcterms:W3CDTF">2016-01-17T16:54:04Z</dcterms:modified>
</cp:coreProperties>
</file>