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dmin\Desktop\Bank\Allah_Vista_Background_by_islamicwallpers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4781" y="0"/>
            <a:ext cx="9049219" cy="6791324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481" name="Picture 1" descr="C:\Users\admin\Desktop\Bank\Allah_Vista_Background_by_islamicwallpers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6245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046580" y="2667000"/>
            <a:ext cx="70508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CHAARH TAMBOORO TANN MEIN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33400" y="990600"/>
            <a:ext cx="829368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Chaarh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Tambooro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Tann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Mein,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Nihaar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Mehboob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Mann Mein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Ishq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Akhiyun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Mein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Uthaar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Ik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Akhar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Alf-a Jo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Uchaar</a:t>
            </a:r>
            <a:endParaRPr lang="en-US" sz="34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  <a:ea typeface="Times New Roman" pitchFamily="18" charset="0"/>
              <a:cs typeface="Mangal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Subhu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Ain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Shaam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,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Subhu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Ain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Shaam</a:t>
            </a:r>
            <a:endParaRPr lang="en-US" sz="34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  <a:ea typeface="Times New Roman" pitchFamily="18" charset="0"/>
              <a:cs typeface="Manga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914400" y="685800"/>
            <a:ext cx="73152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Dil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Gufaa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Mein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Vayhee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Gaaye</a:t>
            </a:r>
            <a:endParaRPr lang="en-US" sz="34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  <a:ea typeface="Times New Roman" pitchFamily="18" charset="0"/>
              <a:cs typeface="Mangal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Ik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Ram-a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Khay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Rheejhaa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-ay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Ram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Ram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Ram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Ram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Ram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Ram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Ram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Ram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Ram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Ram</a:t>
            </a:r>
            <a:endParaRPr lang="en-US" sz="34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  <a:ea typeface="Times New Roman" pitchFamily="18" charset="0"/>
              <a:cs typeface="Mangal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Ishq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Akhiyun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Mein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Uthaar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Ik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Akhar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Alf-a Jo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Uchaar</a:t>
            </a:r>
            <a:endParaRPr lang="en-US" sz="34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  <a:ea typeface="Times New Roman" pitchFamily="18" charset="0"/>
              <a:cs typeface="Mangal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Subhu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Ain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Shaam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,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Subhu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Ain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Shaam</a:t>
            </a:r>
            <a:endParaRPr lang="en-US" sz="34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  <a:ea typeface="Times New Roman" pitchFamily="18" charset="0"/>
              <a:cs typeface="Manga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990600" y="609600"/>
            <a:ext cx="729719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Nuri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Neeh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-a Mein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Nyaaro</a:t>
            </a:r>
            <a:endParaRPr lang="en-US" sz="34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  <a:ea typeface="Times New Roman" pitchFamily="18" charset="0"/>
              <a:cs typeface="Mangal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Dis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Achey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Pyo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Pyaaro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,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Achey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Pyo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Pyaaro</a:t>
            </a:r>
            <a:endParaRPr lang="en-US" sz="34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  <a:ea typeface="Times New Roman" pitchFamily="18" charset="0"/>
              <a:cs typeface="Mangal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Tuhinjey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Rooh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-a Jo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Sultaan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Karey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Roz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Toh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Ehsaan</a:t>
            </a:r>
            <a:endParaRPr lang="en-US" sz="34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  <a:ea typeface="Times New Roman" pitchFamily="18" charset="0"/>
              <a:cs typeface="Mangal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Ishq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Akhiyun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Mein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Uthaar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Ik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Akhar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Alf-a Jo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Uchaar</a:t>
            </a:r>
            <a:endParaRPr lang="en-US" sz="34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  <a:ea typeface="Times New Roman" pitchFamily="18" charset="0"/>
              <a:cs typeface="Mangal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Subhu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Ain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Shaam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,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Subhu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Ain</a:t>
            </a:r>
            <a:r>
              <a:rPr lang="en-US" sz="3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3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Shaam</a:t>
            </a:r>
            <a:endParaRPr lang="en-US" sz="34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  <a:ea typeface="Times New Roman" pitchFamily="18" charset="0"/>
              <a:cs typeface="Mangal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400" i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  <a:ea typeface="Times New Roman" pitchFamily="18" charset="0"/>
              <a:cs typeface="Mangal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400" i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Times New Roman" pitchFamily="18" charset="0"/>
                <a:cs typeface="Mangal" pitchFamily="18" charset="0"/>
              </a:rPr>
              <a:t>***</a:t>
            </a:r>
            <a:endParaRPr lang="en-US" sz="34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  <a:ea typeface="Times New Roman" pitchFamily="18" charset="0"/>
              <a:cs typeface="Mangal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110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SURESH</cp:lastModifiedBy>
  <cp:revision>6</cp:revision>
  <dcterms:created xsi:type="dcterms:W3CDTF">2006-08-16T00:00:00Z</dcterms:created>
  <dcterms:modified xsi:type="dcterms:W3CDTF">2016-01-17T17:10:57Z</dcterms:modified>
</cp:coreProperties>
</file>