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64066_180199495372855_875169_n.jpg"/>
          <p:cNvPicPr>
            <a:picLocks noChangeAspect="1"/>
          </p:cNvPicPr>
          <p:nvPr userDrawn="1"/>
        </p:nvPicPr>
        <p:blipFill>
          <a:blip r:embed="rId13">
            <a:lum bright="-3000" contrast="-79000"/>
          </a:blip>
          <a:stretch>
            <a:fillRect/>
          </a:stretch>
        </p:blipFill>
        <p:spPr>
          <a:xfrm>
            <a:off x="0" y="0"/>
            <a:ext cx="9144000" cy="69067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7600" y="4114800"/>
            <a:ext cx="54864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 smtClean="0">
                <a:latin typeface="Candara" pitchFamily="34" charset="0"/>
              </a:rPr>
              <a:t>JHARONKHAY SEY DILBAR NIHAAR IK BAAR</a:t>
            </a:r>
            <a:r>
              <a:rPr lang="en-US" sz="3200" b="1" dirty="0" smtClean="0">
                <a:latin typeface="Candara" pitchFamily="34" charset="0"/>
              </a:rPr>
              <a:t/>
            </a:r>
            <a:br>
              <a:rPr lang="en-US" sz="3200" b="1" dirty="0" smtClean="0">
                <a:latin typeface="Candara" pitchFamily="34" charset="0"/>
              </a:rPr>
            </a:br>
            <a:r>
              <a:rPr lang="en-US" sz="3200" dirty="0" smtClean="0">
                <a:latin typeface="Candara" pitchFamily="34" charset="0"/>
              </a:rPr>
              <a:t>	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0" y="4191000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400" b="1" dirty="0" err="1" smtClean="0">
                <a:latin typeface="Candara" pitchFamily="34" charset="0"/>
              </a:rPr>
              <a:t>Jharonkhay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Sey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Dilbar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Nihaar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Ik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Baar</a:t>
            </a:r>
            <a:r>
              <a:rPr lang="en-US" sz="3400" b="1" dirty="0" smtClean="0">
                <a:latin typeface="Candara" pitchFamily="34" charset="0"/>
              </a:rPr>
              <a:t/>
            </a:r>
            <a:br>
              <a:rPr lang="en-US" sz="3400" b="1" dirty="0" smtClean="0">
                <a:latin typeface="Candara" pitchFamily="34" charset="0"/>
              </a:rPr>
            </a:br>
            <a:r>
              <a:rPr lang="en-US" sz="3400" b="1" dirty="0" err="1" smtClean="0">
                <a:latin typeface="Candara" pitchFamily="34" charset="0"/>
              </a:rPr>
              <a:t>Pyaasi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Hoon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Anjali</a:t>
            </a:r>
            <a:r>
              <a:rPr lang="en-US" sz="3400" b="1" dirty="0" smtClean="0">
                <a:latin typeface="Candara" pitchFamily="34" charset="0"/>
              </a:rPr>
              <a:t> Sun </a:t>
            </a:r>
            <a:r>
              <a:rPr lang="en-US" sz="3400" b="1" dirty="0" err="1" smtClean="0">
                <a:latin typeface="Candara" pitchFamily="34" charset="0"/>
              </a:rPr>
              <a:t>Ley Pukaar</a:t>
            </a:r>
            <a:endParaRPr lang="en-US" sz="3400" b="1" dirty="0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267200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 smtClean="0">
                <a:latin typeface="Candara" pitchFamily="34" charset="0"/>
              </a:rPr>
              <a:t>Beet Gaye </a:t>
            </a:r>
            <a:r>
              <a:rPr lang="en-US" sz="3400" b="1" dirty="0" err="1" smtClean="0">
                <a:latin typeface="Candara" pitchFamily="34" charset="0"/>
              </a:rPr>
              <a:t>Baras</a:t>
            </a:r>
            <a:r>
              <a:rPr lang="en-US" sz="3400" b="1" dirty="0" smtClean="0">
                <a:latin typeface="Candara" pitchFamily="34" charset="0"/>
              </a:rPr>
              <a:t>, </a:t>
            </a:r>
            <a:r>
              <a:rPr lang="en-US" sz="3400" b="1" dirty="0" err="1" smtClean="0">
                <a:latin typeface="Candara" pitchFamily="34" charset="0"/>
              </a:rPr>
              <a:t>Bujhee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Naheen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Pyaas</a:t>
            </a:r>
            <a:r>
              <a:rPr lang="en-US" sz="3400" b="1" dirty="0" smtClean="0">
                <a:latin typeface="Candara" pitchFamily="34" charset="0"/>
              </a:rPr>
              <a:t/>
            </a:r>
            <a:br>
              <a:rPr lang="en-US" sz="3400" b="1" dirty="0" smtClean="0">
                <a:latin typeface="Candara" pitchFamily="34" charset="0"/>
              </a:rPr>
            </a:br>
            <a:r>
              <a:rPr lang="en-US" sz="3400" b="1" dirty="0" err="1" smtClean="0">
                <a:latin typeface="Candara" pitchFamily="34" charset="0"/>
              </a:rPr>
              <a:t>Tujh</a:t>
            </a:r>
            <a:r>
              <a:rPr lang="en-US" sz="3400" b="1" dirty="0" smtClean="0">
                <a:latin typeface="Candara" pitchFamily="34" charset="0"/>
              </a:rPr>
              <a:t> Bin </a:t>
            </a:r>
            <a:r>
              <a:rPr lang="en-US" sz="3400" b="1" dirty="0" err="1" smtClean="0">
                <a:latin typeface="Candara" pitchFamily="34" charset="0"/>
              </a:rPr>
              <a:t>Sajnaa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Naheen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Ko-ee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Aas</a:t>
            </a:r>
            <a:r>
              <a:rPr lang="en-US" sz="3400" b="1" dirty="0" smtClean="0">
                <a:latin typeface="Candara" pitchFamily="34" charset="0"/>
              </a:rPr>
              <a:t/>
            </a:r>
            <a:br>
              <a:rPr lang="en-US" sz="3400" b="1" dirty="0" smtClean="0">
                <a:latin typeface="Candara" pitchFamily="34" charset="0"/>
              </a:rPr>
            </a:br>
            <a:r>
              <a:rPr lang="en-US" sz="3400" b="1" dirty="0" err="1" smtClean="0">
                <a:latin typeface="Candara" pitchFamily="34" charset="0"/>
              </a:rPr>
              <a:t>Kyun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Hu-ee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Judaa-ee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Kya</a:t>
            </a:r>
            <a:r>
              <a:rPr lang="en-US" sz="3400" b="1" dirty="0" smtClean="0">
                <a:latin typeface="Candara" pitchFamily="34" charset="0"/>
              </a:rPr>
              <a:t> Thee </a:t>
            </a:r>
            <a:r>
              <a:rPr lang="en-US" sz="3400" b="1" dirty="0" err="1" smtClean="0">
                <a:latin typeface="Candara" pitchFamily="34" charset="0"/>
              </a:rPr>
              <a:t>Khataa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Meri</a:t>
            </a:r>
            <a:r>
              <a:rPr lang="en-US" sz="3400" b="1" dirty="0" smtClean="0">
                <a:latin typeface="Candara" pitchFamily="34" charset="0"/>
              </a:rPr>
              <a:t/>
            </a:r>
            <a:br>
              <a:rPr lang="en-US" sz="3400" b="1" dirty="0" smtClean="0">
                <a:latin typeface="Candara" pitchFamily="34" charset="0"/>
              </a:rPr>
            </a:br>
            <a:r>
              <a:rPr lang="en-US" sz="3400" b="1" dirty="0" err="1" smtClean="0">
                <a:latin typeface="Candara" pitchFamily="34" charset="0"/>
              </a:rPr>
              <a:t>Zaar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Zaar</a:t>
            </a:r>
            <a:r>
              <a:rPr lang="en-US" sz="3400" b="1" dirty="0" smtClean="0">
                <a:latin typeface="Candara" pitchFamily="34" charset="0"/>
              </a:rPr>
              <a:t> Ro-</a:t>
            </a:r>
            <a:r>
              <a:rPr lang="en-US" sz="3400" b="1" dirty="0" err="1" smtClean="0">
                <a:latin typeface="Candara" pitchFamily="34" charset="0"/>
              </a:rPr>
              <a:t>oon</a:t>
            </a:r>
            <a:r>
              <a:rPr lang="en-US" sz="3400" b="1" dirty="0" smtClean="0">
                <a:latin typeface="Candara" pitchFamily="34" charset="0"/>
              </a:rPr>
              <a:t>, </a:t>
            </a:r>
            <a:r>
              <a:rPr lang="en-US" sz="3400" b="1" dirty="0" err="1" smtClean="0">
                <a:latin typeface="Candara" pitchFamily="34" charset="0"/>
              </a:rPr>
              <a:t>Khadee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Chaukhath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Pey</a:t>
            </a:r>
            <a:r>
              <a:rPr lang="en-US" sz="3400" b="1" dirty="0" smtClean="0">
                <a:latin typeface="Candara" pitchFamily="34" charset="0"/>
              </a:rPr>
              <a:t> Teri</a:t>
            </a:r>
            <a:br>
              <a:rPr lang="en-US" sz="3400" b="1" dirty="0" smtClean="0">
                <a:latin typeface="Candara" pitchFamily="34" charset="0"/>
              </a:rPr>
            </a:b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0" y="4191000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400" b="1" dirty="0" err="1" smtClean="0">
                <a:latin typeface="Candara" pitchFamily="34" charset="0"/>
              </a:rPr>
              <a:t>Jharonkhay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Sey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Dilbar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Nihaar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Ik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Baar</a:t>
            </a:r>
            <a:r>
              <a:rPr lang="en-US" sz="3400" b="1" dirty="0" smtClean="0">
                <a:latin typeface="Candara" pitchFamily="34" charset="0"/>
              </a:rPr>
              <a:t/>
            </a:r>
            <a:br>
              <a:rPr lang="en-US" sz="3400" b="1" dirty="0" smtClean="0">
                <a:latin typeface="Candara" pitchFamily="34" charset="0"/>
              </a:rPr>
            </a:br>
            <a:r>
              <a:rPr lang="en-US" sz="3400" b="1" dirty="0" err="1" smtClean="0">
                <a:latin typeface="Candara" pitchFamily="34" charset="0"/>
              </a:rPr>
              <a:t>Pyaasi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Hoon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Anjali</a:t>
            </a:r>
            <a:r>
              <a:rPr lang="en-US" sz="3400" b="1" dirty="0" smtClean="0">
                <a:latin typeface="Candara" pitchFamily="34" charset="0"/>
              </a:rPr>
              <a:t> Sun </a:t>
            </a:r>
            <a:r>
              <a:rPr lang="en-US" sz="3400" b="1" dirty="0" err="1" smtClean="0">
                <a:latin typeface="Candara" pitchFamily="34" charset="0"/>
              </a:rPr>
              <a:t>Ley Pukaar</a:t>
            </a:r>
            <a:endParaRPr lang="en-US" sz="3400" b="1" dirty="0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3811012"/>
            <a:ext cx="8915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 err="1" smtClean="0">
                <a:latin typeface="Candara" pitchFamily="34" charset="0"/>
              </a:rPr>
              <a:t>Dhin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Bhar</a:t>
            </a:r>
            <a:r>
              <a:rPr lang="en-US" sz="3400" b="1" dirty="0" smtClean="0">
                <a:latin typeface="Candara" pitchFamily="34" charset="0"/>
              </a:rPr>
              <a:t> Pal </a:t>
            </a:r>
            <a:r>
              <a:rPr lang="en-US" sz="3400" b="1" dirty="0" err="1" smtClean="0">
                <a:latin typeface="Candara" pitchFamily="34" charset="0"/>
              </a:rPr>
              <a:t>Pal</a:t>
            </a:r>
            <a:r>
              <a:rPr lang="en-US" sz="3400" b="1" dirty="0" smtClean="0">
                <a:latin typeface="Candara" pitchFamily="34" charset="0"/>
              </a:rPr>
              <a:t> Main Teri </a:t>
            </a:r>
            <a:r>
              <a:rPr lang="en-US" sz="3400" b="1" dirty="0" err="1" smtClean="0">
                <a:latin typeface="Candara" pitchFamily="34" charset="0"/>
              </a:rPr>
              <a:t>Raah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Nihaaroon</a:t>
            </a:r>
            <a:r>
              <a:rPr lang="en-US" sz="3400" b="1" dirty="0" smtClean="0">
                <a:latin typeface="Candara" pitchFamily="34" charset="0"/>
              </a:rPr>
              <a:t/>
            </a:r>
            <a:br>
              <a:rPr lang="en-US" sz="3400" b="1" dirty="0" smtClean="0">
                <a:latin typeface="Candara" pitchFamily="34" charset="0"/>
              </a:rPr>
            </a:br>
            <a:r>
              <a:rPr lang="en-US" sz="3400" b="1" dirty="0" err="1" smtClean="0">
                <a:latin typeface="Candara" pitchFamily="34" charset="0"/>
              </a:rPr>
              <a:t>Rotey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Tadaptey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Saaree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Raat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Guzaaroon</a:t>
            </a:r>
            <a:r>
              <a:rPr lang="en-US" sz="3400" b="1" dirty="0" smtClean="0">
                <a:latin typeface="Candara" pitchFamily="34" charset="0"/>
              </a:rPr>
              <a:t/>
            </a:r>
            <a:br>
              <a:rPr lang="en-US" sz="3400" b="1" dirty="0" smtClean="0">
                <a:latin typeface="Candara" pitchFamily="34" charset="0"/>
              </a:rPr>
            </a:br>
            <a:r>
              <a:rPr lang="en-US" sz="3400" b="1" dirty="0" err="1" smtClean="0">
                <a:latin typeface="Candara" pitchFamily="34" charset="0"/>
              </a:rPr>
              <a:t>Murkh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Anjaani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Kaisey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Tujhko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Rijhaaoon</a:t>
            </a:r>
            <a:r>
              <a:rPr lang="en-US" sz="3400" b="1" dirty="0" smtClean="0">
                <a:latin typeface="Candara" pitchFamily="34" charset="0"/>
              </a:rPr>
              <a:t/>
            </a:r>
            <a:br>
              <a:rPr lang="en-US" sz="3400" b="1" dirty="0" smtClean="0">
                <a:latin typeface="Candara" pitchFamily="34" charset="0"/>
              </a:rPr>
            </a:br>
            <a:r>
              <a:rPr lang="en-US" sz="3400" b="1" dirty="0" err="1" smtClean="0">
                <a:latin typeface="Candara" pitchFamily="34" charset="0"/>
              </a:rPr>
              <a:t>Kar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Tu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Kar</a:t>
            </a:r>
            <a:r>
              <a:rPr lang="en-US" sz="3400" b="1" dirty="0" smtClean="0">
                <a:latin typeface="Candara" pitchFamily="34" charset="0"/>
              </a:rPr>
              <a:t> </a:t>
            </a:r>
            <a:r>
              <a:rPr lang="en-US" sz="3400" b="1" dirty="0" err="1" smtClean="0">
                <a:latin typeface="Candara" pitchFamily="34" charset="0"/>
              </a:rPr>
              <a:t>Kripaa</a:t>
            </a:r>
            <a:r>
              <a:rPr lang="en-US" sz="3400" b="1" dirty="0" smtClean="0">
                <a:latin typeface="Candara" pitchFamily="34" charset="0"/>
              </a:rPr>
              <a:t>, Main </a:t>
            </a:r>
            <a:r>
              <a:rPr lang="en-US" sz="3400" b="1" dirty="0" err="1" smtClean="0">
                <a:latin typeface="Candara" pitchFamily="34" charset="0"/>
              </a:rPr>
              <a:t>Tujh</a:t>
            </a:r>
            <a:r>
              <a:rPr lang="en-US" sz="3400" b="1" dirty="0" smtClean="0">
                <a:latin typeface="Candara" pitchFamily="34" charset="0"/>
              </a:rPr>
              <a:t> Mein </a:t>
            </a:r>
            <a:r>
              <a:rPr lang="en-US" sz="3400" b="1" dirty="0" err="1" smtClean="0">
                <a:latin typeface="Candara" pitchFamily="34" charset="0"/>
              </a:rPr>
              <a:t>Samaaoon</a:t>
            </a:r>
            <a:endParaRPr lang="en-US" sz="3400" b="1" dirty="0" smtClean="0">
              <a:latin typeface="Candara" pitchFamily="34" charset="0"/>
            </a:endParaRPr>
          </a:p>
          <a:p>
            <a:pPr algn="ctr"/>
            <a:r>
              <a:rPr lang="en-US" sz="3400" b="1" smtClean="0">
                <a:latin typeface="Candara" pitchFamily="34" charset="0"/>
              </a:rPr>
              <a:t>***</a:t>
            </a:r>
            <a:r>
              <a:rPr lang="en-US" sz="3400" b="1" dirty="0" smtClean="0">
                <a:latin typeface="Candara" pitchFamily="34" charset="0"/>
              </a:rPr>
              <a:t/>
            </a:r>
            <a:br>
              <a:rPr lang="en-US" sz="3400" b="1" dirty="0" smtClean="0">
                <a:latin typeface="Candara" pitchFamily="34" charset="0"/>
              </a:rPr>
            </a:br>
            <a:r>
              <a:rPr lang="en-US" sz="3200" b="1" dirty="0" smtClean="0">
                <a:latin typeface="Candara" pitchFamily="34" charset="0"/>
              </a:rPr>
              <a:t/>
            </a:r>
            <a:br>
              <a:rPr lang="en-US" sz="3200" b="1" dirty="0" smtClean="0">
                <a:latin typeface="Candara" pitchFamily="34" charset="0"/>
              </a:rPr>
            </a:br>
            <a:endParaRPr lang="en-US" sz="3200" b="1" dirty="0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SUPER</dc:creator>
  <cp:lastModifiedBy>SURESH</cp:lastModifiedBy>
  <cp:revision>5</cp:revision>
  <dcterms:created xsi:type="dcterms:W3CDTF">2006-08-16T00:00:00Z</dcterms:created>
  <dcterms:modified xsi:type="dcterms:W3CDTF">2016-01-17T18:25:58Z</dcterms:modified>
</cp:coreProperties>
</file>