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E:\E Drive_ Documents\Documents 2012\December 2012\Sadhana Camp 2012\Images\diamonds-sparkle-for-diamond-rings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GlowDiffused/>
                    </a14:imgEffect>
                    <a14:imgEffect>
                      <a14:sharpenSoften amount="-50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9" y="-1"/>
            <a:ext cx="9134061" cy="6850545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14800"/>
            <a:ext cx="8229600" cy="1981200"/>
          </a:xfrm>
        </p:spPr>
        <p:txBody>
          <a:bodyPr/>
          <a:lstStyle/>
          <a:p>
            <a:r>
              <a:rPr lang="en-US" dirty="0" err="1" smtClean="0"/>
              <a:t>Maanush</a:t>
            </a:r>
            <a:r>
              <a:rPr lang="en-US" dirty="0" smtClean="0"/>
              <a:t> </a:t>
            </a:r>
            <a:r>
              <a:rPr lang="en-US" dirty="0" err="1" smtClean="0"/>
              <a:t>Janam</a:t>
            </a:r>
            <a:r>
              <a:rPr lang="en-US" dirty="0" smtClean="0"/>
              <a:t> </a:t>
            </a:r>
            <a:r>
              <a:rPr lang="en-US" dirty="0" err="1" smtClean="0"/>
              <a:t>Kyun</a:t>
            </a:r>
            <a:r>
              <a:rPr lang="en-US" dirty="0" smtClean="0"/>
              <a:t> </a:t>
            </a:r>
            <a:r>
              <a:rPr lang="en-US" dirty="0" err="1" smtClean="0"/>
              <a:t>Khoyaa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9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Maanush</a:t>
            </a:r>
            <a:r>
              <a:rPr lang="en-US" dirty="0"/>
              <a:t> </a:t>
            </a:r>
            <a:r>
              <a:rPr lang="en-US" dirty="0" err="1"/>
              <a:t>Janam</a:t>
            </a:r>
            <a:r>
              <a:rPr lang="en-US" dirty="0"/>
              <a:t> </a:t>
            </a:r>
            <a:r>
              <a:rPr lang="en-US" dirty="0" err="1"/>
              <a:t>Kyun</a:t>
            </a:r>
            <a:r>
              <a:rPr lang="en-US" dirty="0"/>
              <a:t> </a:t>
            </a:r>
            <a:r>
              <a:rPr lang="en-US" dirty="0" err="1"/>
              <a:t>Khoyaa</a:t>
            </a:r>
            <a:r>
              <a:rPr lang="en-US" dirty="0"/>
              <a:t> Ray </a:t>
            </a:r>
          </a:p>
          <a:p>
            <a:r>
              <a:rPr lang="en-US" dirty="0" err="1"/>
              <a:t>Heeray</a:t>
            </a:r>
            <a:r>
              <a:rPr lang="en-US" dirty="0"/>
              <a:t> </a:t>
            </a:r>
            <a:r>
              <a:rPr lang="en-US" dirty="0" err="1"/>
              <a:t>Jaisaa</a:t>
            </a:r>
            <a:r>
              <a:rPr lang="en-US" dirty="0"/>
              <a:t> </a:t>
            </a:r>
            <a:r>
              <a:rPr lang="en-US" dirty="0" err="1"/>
              <a:t>Janam</a:t>
            </a:r>
            <a:r>
              <a:rPr lang="en-US" dirty="0"/>
              <a:t> </a:t>
            </a:r>
            <a:r>
              <a:rPr lang="en-US" dirty="0" err="1"/>
              <a:t>Ganvaayaa</a:t>
            </a:r>
            <a:endParaRPr lang="en-US" dirty="0"/>
          </a:p>
          <a:p>
            <a:r>
              <a:rPr lang="en-US" dirty="0"/>
              <a:t>Ram </a:t>
            </a:r>
            <a:r>
              <a:rPr lang="en-US" dirty="0" err="1"/>
              <a:t>Naam</a:t>
            </a:r>
            <a:r>
              <a:rPr lang="en-US" dirty="0"/>
              <a:t> </a:t>
            </a:r>
            <a:r>
              <a:rPr lang="en-US" dirty="0" err="1"/>
              <a:t>Toon</a:t>
            </a:r>
            <a:r>
              <a:rPr lang="en-US" dirty="0"/>
              <a:t> </a:t>
            </a:r>
            <a:r>
              <a:rPr lang="en-US" dirty="0" err="1"/>
              <a:t>Kyun</a:t>
            </a:r>
            <a:r>
              <a:rPr lang="en-US" dirty="0"/>
              <a:t> </a:t>
            </a:r>
            <a:r>
              <a:rPr lang="en-US" dirty="0" err="1"/>
              <a:t>Naheen</a:t>
            </a:r>
            <a:r>
              <a:rPr lang="en-US" dirty="0"/>
              <a:t> </a:t>
            </a:r>
            <a:r>
              <a:rPr lang="en-US" dirty="0" err="1"/>
              <a:t>Gaayaa</a:t>
            </a:r>
            <a:r>
              <a:rPr lang="en-US" dirty="0"/>
              <a:t>!</a:t>
            </a:r>
          </a:p>
          <a:p>
            <a:r>
              <a:rPr lang="en-US" dirty="0" err="1"/>
              <a:t>Maanush</a:t>
            </a:r>
            <a:r>
              <a:rPr lang="en-US" dirty="0"/>
              <a:t> </a:t>
            </a:r>
            <a:r>
              <a:rPr lang="en-US" dirty="0" err="1"/>
              <a:t>Janam</a:t>
            </a:r>
            <a:r>
              <a:rPr lang="en-US" dirty="0"/>
              <a:t> </a:t>
            </a:r>
            <a:r>
              <a:rPr lang="en-US" dirty="0" err="1"/>
              <a:t>Kyun</a:t>
            </a:r>
            <a:r>
              <a:rPr lang="en-US" dirty="0"/>
              <a:t> </a:t>
            </a:r>
            <a:r>
              <a:rPr lang="en-US" dirty="0" err="1"/>
              <a:t>Khoyaa</a:t>
            </a:r>
            <a:r>
              <a:rPr lang="en-US" dirty="0"/>
              <a:t> Ray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5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Paap</a:t>
            </a:r>
            <a:r>
              <a:rPr lang="en-US" dirty="0"/>
              <a:t> </a:t>
            </a:r>
            <a:r>
              <a:rPr lang="en-US" dirty="0" err="1"/>
              <a:t>Gunaah</a:t>
            </a:r>
            <a:r>
              <a:rPr lang="en-US" dirty="0"/>
              <a:t> </a:t>
            </a:r>
            <a:r>
              <a:rPr lang="en-US" dirty="0" err="1"/>
              <a:t>Toon</a:t>
            </a:r>
            <a:r>
              <a:rPr lang="en-US" dirty="0"/>
              <a:t> Roz </a:t>
            </a:r>
            <a:r>
              <a:rPr lang="en-US" dirty="0" err="1"/>
              <a:t>Kamaataa</a:t>
            </a:r>
            <a:endParaRPr lang="en-US" dirty="0"/>
          </a:p>
          <a:p>
            <a:r>
              <a:rPr lang="en-US" dirty="0" err="1"/>
              <a:t>Kaal</a:t>
            </a:r>
            <a:r>
              <a:rPr lang="en-US" dirty="0"/>
              <a:t> </a:t>
            </a:r>
            <a:r>
              <a:rPr lang="en-US" dirty="0" err="1"/>
              <a:t>Aayaa</a:t>
            </a:r>
            <a:r>
              <a:rPr lang="en-US" dirty="0"/>
              <a:t>, </a:t>
            </a:r>
            <a:r>
              <a:rPr lang="en-US" dirty="0" err="1"/>
              <a:t>Kuchh</a:t>
            </a:r>
            <a:r>
              <a:rPr lang="en-US" dirty="0"/>
              <a:t> </a:t>
            </a:r>
            <a:r>
              <a:rPr lang="en-US" dirty="0" err="1"/>
              <a:t>Kaam</a:t>
            </a:r>
            <a:r>
              <a:rPr lang="en-US" dirty="0"/>
              <a:t> Na </a:t>
            </a:r>
            <a:r>
              <a:rPr lang="en-US" dirty="0" err="1"/>
              <a:t>Aataa</a:t>
            </a:r>
            <a:r>
              <a:rPr lang="en-US" dirty="0"/>
              <a:t>!</a:t>
            </a:r>
          </a:p>
          <a:p>
            <a:r>
              <a:rPr lang="en-US" dirty="0" err="1"/>
              <a:t>Maanush</a:t>
            </a:r>
            <a:r>
              <a:rPr lang="en-US" dirty="0"/>
              <a:t> </a:t>
            </a:r>
            <a:r>
              <a:rPr lang="en-US" dirty="0" err="1"/>
              <a:t>Janam</a:t>
            </a:r>
            <a:r>
              <a:rPr lang="en-US" dirty="0"/>
              <a:t> </a:t>
            </a:r>
            <a:r>
              <a:rPr lang="en-US" dirty="0" err="1"/>
              <a:t>Kyun</a:t>
            </a:r>
            <a:r>
              <a:rPr lang="en-US" dirty="0"/>
              <a:t> </a:t>
            </a:r>
            <a:r>
              <a:rPr lang="en-US" dirty="0" err="1"/>
              <a:t>Khoyaa</a:t>
            </a:r>
            <a:r>
              <a:rPr lang="en-US" dirty="0"/>
              <a:t> Ray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78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Yeh</a:t>
            </a:r>
            <a:r>
              <a:rPr lang="en-US" dirty="0"/>
              <a:t> </a:t>
            </a:r>
            <a:r>
              <a:rPr lang="en-US" dirty="0" err="1"/>
              <a:t>Dhan</a:t>
            </a:r>
            <a:r>
              <a:rPr lang="en-US" dirty="0"/>
              <a:t> </a:t>
            </a:r>
            <a:r>
              <a:rPr lang="en-US" dirty="0" err="1"/>
              <a:t>Daulat</a:t>
            </a:r>
            <a:r>
              <a:rPr lang="en-US" dirty="0"/>
              <a:t>, </a:t>
            </a:r>
            <a:r>
              <a:rPr lang="en-US" dirty="0" err="1"/>
              <a:t>Maal</a:t>
            </a:r>
            <a:r>
              <a:rPr lang="en-US" dirty="0"/>
              <a:t> </a:t>
            </a:r>
            <a:r>
              <a:rPr lang="en-US" dirty="0" err="1"/>
              <a:t>Khazaanaa</a:t>
            </a:r>
            <a:endParaRPr lang="en-US" dirty="0"/>
          </a:p>
          <a:p>
            <a:r>
              <a:rPr lang="en-US" dirty="0"/>
              <a:t>Do Din </a:t>
            </a:r>
            <a:r>
              <a:rPr lang="en-US" dirty="0" err="1"/>
              <a:t>Rehnaa</a:t>
            </a:r>
            <a:r>
              <a:rPr lang="en-US" dirty="0"/>
              <a:t>, </a:t>
            </a:r>
            <a:r>
              <a:rPr lang="en-US" dirty="0" err="1"/>
              <a:t>Peechhay</a:t>
            </a:r>
            <a:r>
              <a:rPr lang="en-US" dirty="0"/>
              <a:t> </a:t>
            </a:r>
            <a:r>
              <a:rPr lang="en-US" dirty="0" err="1"/>
              <a:t>Ravaanaa</a:t>
            </a:r>
            <a:r>
              <a:rPr lang="en-US" dirty="0"/>
              <a:t>!</a:t>
            </a:r>
          </a:p>
          <a:p>
            <a:r>
              <a:rPr lang="en-US" dirty="0" err="1"/>
              <a:t>Maanush</a:t>
            </a:r>
            <a:r>
              <a:rPr lang="en-US" dirty="0"/>
              <a:t> </a:t>
            </a:r>
            <a:r>
              <a:rPr lang="en-US" dirty="0" err="1"/>
              <a:t>Janam</a:t>
            </a:r>
            <a:r>
              <a:rPr lang="en-US" dirty="0"/>
              <a:t> </a:t>
            </a:r>
            <a:r>
              <a:rPr lang="en-US" dirty="0" err="1"/>
              <a:t>Kyun</a:t>
            </a:r>
            <a:r>
              <a:rPr lang="en-US" dirty="0"/>
              <a:t> </a:t>
            </a:r>
            <a:r>
              <a:rPr lang="en-US" dirty="0" err="1"/>
              <a:t>Khoyaa</a:t>
            </a:r>
            <a:r>
              <a:rPr lang="en-US" dirty="0"/>
              <a:t> Ray?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71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Uth</a:t>
            </a:r>
            <a:r>
              <a:rPr lang="en-US" dirty="0"/>
              <a:t> </a:t>
            </a:r>
            <a:r>
              <a:rPr lang="en-US" dirty="0" err="1"/>
              <a:t>Jaag</a:t>
            </a:r>
            <a:r>
              <a:rPr lang="en-US" dirty="0"/>
              <a:t>, </a:t>
            </a:r>
            <a:r>
              <a:rPr lang="en-US" dirty="0" err="1"/>
              <a:t>Pyaaray</a:t>
            </a:r>
            <a:r>
              <a:rPr lang="en-US" dirty="0"/>
              <a:t>! </a:t>
            </a:r>
            <a:r>
              <a:rPr lang="en-US" dirty="0" err="1"/>
              <a:t>Karo</a:t>
            </a:r>
            <a:r>
              <a:rPr lang="en-US" dirty="0"/>
              <a:t> </a:t>
            </a:r>
            <a:r>
              <a:rPr lang="en-US" dirty="0" err="1"/>
              <a:t>Taiyaaree</a:t>
            </a:r>
            <a:endParaRPr lang="en-US" dirty="0"/>
          </a:p>
          <a:p>
            <a:r>
              <a:rPr lang="en-US" dirty="0" err="1"/>
              <a:t>Santan</a:t>
            </a:r>
            <a:r>
              <a:rPr lang="en-US" dirty="0"/>
              <a:t> Dar Lo </a:t>
            </a:r>
            <a:r>
              <a:rPr lang="en-US" dirty="0" err="1"/>
              <a:t>Meher</a:t>
            </a:r>
            <a:r>
              <a:rPr lang="en-US" dirty="0"/>
              <a:t> </a:t>
            </a:r>
            <a:r>
              <a:rPr lang="en-US" dirty="0" err="1"/>
              <a:t>Nihaaree</a:t>
            </a:r>
            <a:r>
              <a:rPr lang="en-US" dirty="0"/>
              <a:t>!</a:t>
            </a:r>
          </a:p>
          <a:p>
            <a:r>
              <a:rPr lang="en-US" dirty="0" err="1"/>
              <a:t>Maanush</a:t>
            </a:r>
            <a:r>
              <a:rPr lang="en-US" dirty="0"/>
              <a:t> </a:t>
            </a:r>
            <a:r>
              <a:rPr lang="en-US" dirty="0" err="1"/>
              <a:t>Janam</a:t>
            </a:r>
            <a:r>
              <a:rPr lang="en-US" dirty="0"/>
              <a:t> </a:t>
            </a:r>
            <a:r>
              <a:rPr lang="en-US" dirty="0" err="1"/>
              <a:t>Kyun</a:t>
            </a:r>
            <a:r>
              <a:rPr lang="en-US" dirty="0"/>
              <a:t> </a:t>
            </a:r>
            <a:r>
              <a:rPr lang="en-US" dirty="0" err="1"/>
              <a:t>Khoyaa</a:t>
            </a:r>
            <a:r>
              <a:rPr lang="en-US" dirty="0"/>
              <a:t> Ray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48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Ram </a:t>
            </a:r>
            <a:r>
              <a:rPr lang="en-US" dirty="0" err="1"/>
              <a:t>Naam</a:t>
            </a:r>
            <a:r>
              <a:rPr lang="en-US" dirty="0"/>
              <a:t> </a:t>
            </a:r>
            <a:r>
              <a:rPr lang="en-US" dirty="0" err="1"/>
              <a:t>Toon</a:t>
            </a:r>
            <a:r>
              <a:rPr lang="en-US" dirty="0"/>
              <a:t> </a:t>
            </a:r>
            <a:r>
              <a:rPr lang="en-US" dirty="0" err="1"/>
              <a:t>Mukh</a:t>
            </a:r>
            <a:r>
              <a:rPr lang="en-US" dirty="0"/>
              <a:t>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Bol</a:t>
            </a:r>
            <a:endParaRPr lang="en-US" dirty="0"/>
          </a:p>
          <a:p>
            <a:r>
              <a:rPr lang="en-US" dirty="0"/>
              <a:t>Anjali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Kaa</a:t>
            </a:r>
            <a:r>
              <a:rPr lang="en-US" dirty="0"/>
              <a:t> </a:t>
            </a:r>
            <a:r>
              <a:rPr lang="en-US" dirty="0" err="1"/>
              <a:t>Dwaar</a:t>
            </a:r>
            <a:r>
              <a:rPr lang="en-US" dirty="0"/>
              <a:t> </a:t>
            </a:r>
            <a:r>
              <a:rPr lang="en-US" dirty="0" err="1"/>
              <a:t>Toon</a:t>
            </a:r>
            <a:r>
              <a:rPr lang="en-US" dirty="0"/>
              <a:t> </a:t>
            </a:r>
            <a:r>
              <a:rPr lang="en-US" dirty="0" err="1"/>
              <a:t>Khol</a:t>
            </a:r>
            <a:r>
              <a:rPr lang="en-US" dirty="0"/>
              <a:t>!    </a:t>
            </a:r>
          </a:p>
          <a:p>
            <a:r>
              <a:rPr lang="en-US" dirty="0" err="1"/>
              <a:t>Maanush</a:t>
            </a:r>
            <a:r>
              <a:rPr lang="en-US" dirty="0"/>
              <a:t> </a:t>
            </a:r>
            <a:r>
              <a:rPr lang="en-US" dirty="0" err="1"/>
              <a:t>Janam</a:t>
            </a:r>
            <a:r>
              <a:rPr lang="en-US" dirty="0"/>
              <a:t> </a:t>
            </a:r>
            <a:r>
              <a:rPr lang="en-US" dirty="0" err="1"/>
              <a:t>Kyun</a:t>
            </a:r>
            <a:r>
              <a:rPr lang="en-US" dirty="0"/>
              <a:t> </a:t>
            </a:r>
            <a:r>
              <a:rPr lang="en-US" dirty="0" err="1"/>
              <a:t>Khoyaa</a:t>
            </a:r>
            <a:r>
              <a:rPr lang="en-US" dirty="0"/>
              <a:t> Ray?</a:t>
            </a:r>
          </a:p>
          <a:p>
            <a:r>
              <a:rPr lang="en-US" dirty="0" smtClean="0"/>
              <a:t>****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13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7085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103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Maanush Janam Kyun Khoyaa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15</cp:revision>
  <dcterms:created xsi:type="dcterms:W3CDTF">2012-12-23T21:12:52Z</dcterms:created>
  <dcterms:modified xsi:type="dcterms:W3CDTF">2016-01-17T18:48:43Z</dcterms:modified>
</cp:coreProperties>
</file>