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462A3-F9C9-4EE1-8957-3C276757385B}" type="datetimeFigureOut">
              <a:rPr lang="en-US" smtClean="0"/>
              <a:pPr/>
              <a:t>17-Jan-16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6B475-222C-4E33-9A5E-7FF324758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8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3734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7772400" cy="556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1">
                <a:ln w="3175"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2268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E Drive_ Documents\Documents 2012\December 2012\Sadhana Camp 2012\Images\Lotus_Wallpaper_1680x1050_wallpaperhere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65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i="1" kern="1200">
          <a:ln w="3175">
            <a:solidFill>
              <a:schemeClr val="tx1"/>
            </a:solidFill>
          </a:ln>
          <a:solidFill>
            <a:schemeClr val="tx1">
              <a:lumMod val="95000"/>
              <a:lumOff val="5000"/>
            </a:schemeClr>
          </a:solidFill>
          <a:latin typeface="Candara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i="1" kern="1200">
          <a:ln w="3175">
            <a:solidFill>
              <a:schemeClr val="tx1"/>
            </a:solidFill>
          </a:ln>
          <a:solidFill>
            <a:schemeClr val="bg1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TERI SHARAN MEIN</a:t>
            </a:r>
          </a:p>
        </p:txBody>
      </p:sp>
    </p:spTree>
    <p:extLst>
      <p:ext uri="{BB962C8B-B14F-4D97-AF65-F5344CB8AC3E}">
        <p14:creationId xmlns:p14="http://schemas.microsoft.com/office/powerpoint/2010/main" xmlns="" val="24396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A" dirty="0" err="1"/>
              <a:t>Paap</a:t>
            </a:r>
            <a:r>
              <a:rPr lang="es-PA" dirty="0"/>
              <a:t> </a:t>
            </a:r>
            <a:r>
              <a:rPr lang="es-PA" dirty="0" err="1"/>
              <a:t>Gunaah</a:t>
            </a:r>
            <a:r>
              <a:rPr lang="es-PA" dirty="0"/>
              <a:t> </a:t>
            </a:r>
            <a:r>
              <a:rPr lang="es-PA" dirty="0" err="1"/>
              <a:t>Kiye</a:t>
            </a:r>
            <a:r>
              <a:rPr lang="es-PA" dirty="0"/>
              <a:t> Jo </a:t>
            </a:r>
            <a:r>
              <a:rPr lang="es-PA" dirty="0" err="1"/>
              <a:t>Meine</a:t>
            </a:r>
            <a:endParaRPr lang="en-US" dirty="0"/>
          </a:p>
          <a:p>
            <a:r>
              <a:rPr lang="es-PA" dirty="0" err="1"/>
              <a:t>Mere</a:t>
            </a:r>
            <a:r>
              <a:rPr lang="es-PA" dirty="0"/>
              <a:t> </a:t>
            </a:r>
            <a:r>
              <a:rPr lang="es-PA" dirty="0" err="1"/>
              <a:t>Malik</a:t>
            </a:r>
            <a:r>
              <a:rPr lang="es-PA" dirty="0"/>
              <a:t> </a:t>
            </a:r>
            <a:r>
              <a:rPr lang="es-PA" dirty="0" err="1"/>
              <a:t>Karde</a:t>
            </a:r>
            <a:r>
              <a:rPr lang="es-PA" dirty="0"/>
              <a:t> </a:t>
            </a:r>
            <a:r>
              <a:rPr lang="es-PA" dirty="0" err="1"/>
              <a:t>We</a:t>
            </a:r>
            <a:r>
              <a:rPr lang="es-PA" dirty="0"/>
              <a:t> Saare </a:t>
            </a:r>
            <a:r>
              <a:rPr lang="es-PA" dirty="0" err="1"/>
              <a:t>Maaf</a:t>
            </a:r>
            <a:endParaRPr lang="en-US" dirty="0"/>
          </a:p>
          <a:p>
            <a:r>
              <a:rPr lang="es-PA" dirty="0" err="1"/>
              <a:t>Janam</a:t>
            </a:r>
            <a:r>
              <a:rPr lang="es-PA" dirty="0"/>
              <a:t> </a:t>
            </a:r>
            <a:r>
              <a:rPr lang="es-PA" dirty="0" err="1"/>
              <a:t>Janam</a:t>
            </a:r>
            <a:r>
              <a:rPr lang="es-PA" dirty="0"/>
              <a:t> </a:t>
            </a:r>
            <a:r>
              <a:rPr lang="es-PA" dirty="0" err="1"/>
              <a:t>Ke</a:t>
            </a:r>
            <a:r>
              <a:rPr lang="es-PA" dirty="0"/>
              <a:t> </a:t>
            </a:r>
            <a:r>
              <a:rPr lang="es-PA" dirty="0" err="1"/>
              <a:t>Gunaah</a:t>
            </a:r>
            <a:r>
              <a:rPr lang="es-PA" dirty="0"/>
              <a:t> </a:t>
            </a:r>
            <a:r>
              <a:rPr lang="es-PA" dirty="0" err="1"/>
              <a:t>Yeh</a:t>
            </a:r>
            <a:r>
              <a:rPr lang="es-PA" dirty="0"/>
              <a:t> </a:t>
            </a:r>
            <a:r>
              <a:rPr lang="es-PA" dirty="0" err="1"/>
              <a:t>Ghanere</a:t>
            </a:r>
            <a:endParaRPr lang="en-US" dirty="0"/>
          </a:p>
          <a:p>
            <a:r>
              <a:rPr lang="es-PA" dirty="0" err="1"/>
              <a:t>Teri</a:t>
            </a:r>
            <a:r>
              <a:rPr lang="es-PA" dirty="0"/>
              <a:t> </a:t>
            </a:r>
            <a:r>
              <a:rPr lang="es-PA" dirty="0" err="1"/>
              <a:t>Meher</a:t>
            </a:r>
            <a:r>
              <a:rPr lang="es-PA" dirty="0"/>
              <a:t> </a:t>
            </a:r>
            <a:r>
              <a:rPr lang="es-PA" dirty="0" err="1"/>
              <a:t>Bin</a:t>
            </a:r>
            <a:r>
              <a:rPr lang="es-PA" dirty="0"/>
              <a:t> </a:t>
            </a:r>
            <a:r>
              <a:rPr lang="es-PA" dirty="0" err="1"/>
              <a:t>Kaise</a:t>
            </a:r>
            <a:r>
              <a:rPr lang="es-PA" dirty="0"/>
              <a:t> </a:t>
            </a:r>
            <a:r>
              <a:rPr lang="es-PA" dirty="0" err="1"/>
              <a:t>Honge</a:t>
            </a:r>
            <a:r>
              <a:rPr lang="es-PA" dirty="0"/>
              <a:t> </a:t>
            </a:r>
            <a:r>
              <a:rPr lang="es-PA" dirty="0" err="1"/>
              <a:t>Saaf</a:t>
            </a:r>
            <a:endParaRPr lang="en-US" dirty="0"/>
          </a:p>
          <a:p>
            <a:r>
              <a:rPr lang="es-PA" dirty="0" err="1"/>
              <a:t>Teri</a:t>
            </a:r>
            <a:r>
              <a:rPr lang="es-PA" dirty="0"/>
              <a:t> </a:t>
            </a:r>
            <a:r>
              <a:rPr lang="es-PA" dirty="0" err="1"/>
              <a:t>Sharan</a:t>
            </a:r>
            <a:r>
              <a:rPr lang="es-PA" dirty="0"/>
              <a:t> </a:t>
            </a:r>
            <a:r>
              <a:rPr lang="es-PA" dirty="0" err="1" smtClean="0"/>
              <a:t>Mein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5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A" dirty="0"/>
              <a:t>Tu Mata Pita </a:t>
            </a:r>
            <a:r>
              <a:rPr lang="es-PA" dirty="0" err="1"/>
              <a:t>Mein</a:t>
            </a:r>
            <a:r>
              <a:rPr lang="es-PA" dirty="0"/>
              <a:t> </a:t>
            </a:r>
            <a:r>
              <a:rPr lang="es-PA" dirty="0" err="1"/>
              <a:t>Balak</a:t>
            </a:r>
            <a:r>
              <a:rPr lang="es-PA" dirty="0"/>
              <a:t> Tera</a:t>
            </a:r>
            <a:endParaRPr lang="en-US" dirty="0"/>
          </a:p>
          <a:p>
            <a:r>
              <a:rPr lang="es-PA" dirty="0" err="1"/>
              <a:t>Rehem</a:t>
            </a:r>
            <a:r>
              <a:rPr lang="es-PA" dirty="0"/>
              <a:t> </a:t>
            </a:r>
            <a:r>
              <a:rPr lang="es-PA" dirty="0" err="1"/>
              <a:t>Mein</a:t>
            </a:r>
            <a:r>
              <a:rPr lang="es-PA" dirty="0"/>
              <a:t> Tu </a:t>
            </a:r>
            <a:r>
              <a:rPr lang="es-PA" dirty="0" err="1"/>
              <a:t>Mujhko</a:t>
            </a:r>
            <a:r>
              <a:rPr lang="es-PA" dirty="0"/>
              <a:t> </a:t>
            </a:r>
            <a:r>
              <a:rPr lang="es-PA" dirty="0" err="1"/>
              <a:t>Nihar</a:t>
            </a:r>
            <a:endParaRPr lang="en-US" dirty="0"/>
          </a:p>
          <a:p>
            <a:r>
              <a:rPr lang="es-PA" dirty="0" err="1"/>
              <a:t>Mere</a:t>
            </a:r>
            <a:r>
              <a:rPr lang="es-PA" dirty="0"/>
              <a:t> </a:t>
            </a:r>
            <a:r>
              <a:rPr lang="es-PA" dirty="0" err="1"/>
              <a:t>Paap</a:t>
            </a:r>
            <a:r>
              <a:rPr lang="es-PA" dirty="0"/>
              <a:t> </a:t>
            </a:r>
            <a:r>
              <a:rPr lang="es-PA" dirty="0" err="1"/>
              <a:t>Hein</a:t>
            </a:r>
            <a:r>
              <a:rPr lang="es-PA" dirty="0"/>
              <a:t> </a:t>
            </a:r>
            <a:r>
              <a:rPr lang="es-PA" dirty="0" err="1"/>
              <a:t>Beshumaar</a:t>
            </a:r>
            <a:endParaRPr lang="en-US" dirty="0"/>
          </a:p>
          <a:p>
            <a:r>
              <a:rPr lang="es-PA" dirty="0" err="1"/>
              <a:t>Janam</a:t>
            </a:r>
            <a:r>
              <a:rPr lang="es-PA" dirty="0"/>
              <a:t> </a:t>
            </a:r>
            <a:r>
              <a:rPr lang="es-PA" dirty="0" err="1"/>
              <a:t>Janam</a:t>
            </a:r>
            <a:r>
              <a:rPr lang="es-PA" dirty="0"/>
              <a:t> Se </a:t>
            </a:r>
            <a:r>
              <a:rPr lang="es-PA" dirty="0" err="1"/>
              <a:t>Hun</a:t>
            </a:r>
            <a:r>
              <a:rPr lang="es-PA" dirty="0"/>
              <a:t> </a:t>
            </a:r>
            <a:r>
              <a:rPr lang="es-PA" dirty="0" err="1"/>
              <a:t>Gunhegaar</a:t>
            </a:r>
            <a:endParaRPr lang="en-US" dirty="0"/>
          </a:p>
          <a:p>
            <a:r>
              <a:rPr lang="es-PA" dirty="0" err="1"/>
              <a:t>Teri</a:t>
            </a:r>
            <a:r>
              <a:rPr lang="es-PA" dirty="0"/>
              <a:t> </a:t>
            </a:r>
            <a:r>
              <a:rPr lang="es-PA" dirty="0" err="1"/>
              <a:t>Sharan</a:t>
            </a:r>
            <a:r>
              <a:rPr lang="es-PA" dirty="0"/>
              <a:t> </a:t>
            </a:r>
            <a:r>
              <a:rPr lang="es-PA" dirty="0" err="1" smtClean="0"/>
              <a:t>Mein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511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A" dirty="0" err="1"/>
              <a:t>Bhavsagar</a:t>
            </a:r>
            <a:r>
              <a:rPr lang="es-PA" dirty="0"/>
              <a:t> </a:t>
            </a:r>
            <a:r>
              <a:rPr lang="es-PA" dirty="0" err="1"/>
              <a:t>Bhaari</a:t>
            </a:r>
            <a:r>
              <a:rPr lang="es-PA" dirty="0"/>
              <a:t> </a:t>
            </a:r>
            <a:r>
              <a:rPr lang="es-PA" dirty="0" err="1"/>
              <a:t>Meri</a:t>
            </a:r>
            <a:r>
              <a:rPr lang="es-PA" dirty="0"/>
              <a:t> </a:t>
            </a:r>
            <a:r>
              <a:rPr lang="es-PA" dirty="0" err="1"/>
              <a:t>Tayaari</a:t>
            </a:r>
            <a:endParaRPr lang="en-US" dirty="0"/>
          </a:p>
          <a:p>
            <a:r>
              <a:rPr lang="es-PA" dirty="0" err="1"/>
              <a:t>Keval</a:t>
            </a:r>
            <a:r>
              <a:rPr lang="es-PA" dirty="0"/>
              <a:t> </a:t>
            </a:r>
            <a:r>
              <a:rPr lang="es-PA" dirty="0" err="1"/>
              <a:t>Dil</a:t>
            </a:r>
            <a:r>
              <a:rPr lang="es-PA" dirty="0"/>
              <a:t> Ki </a:t>
            </a:r>
            <a:r>
              <a:rPr lang="es-PA" dirty="0" err="1"/>
              <a:t>Pyaas</a:t>
            </a:r>
            <a:r>
              <a:rPr lang="es-PA" dirty="0"/>
              <a:t> </a:t>
            </a:r>
            <a:r>
              <a:rPr lang="es-PA" dirty="0" err="1"/>
              <a:t>Pukaar</a:t>
            </a:r>
            <a:endParaRPr lang="en-US" dirty="0"/>
          </a:p>
          <a:p>
            <a:r>
              <a:rPr lang="es-PA" dirty="0" err="1"/>
              <a:t>Jap</a:t>
            </a:r>
            <a:r>
              <a:rPr lang="es-PA" dirty="0"/>
              <a:t> </a:t>
            </a:r>
            <a:r>
              <a:rPr lang="es-PA" dirty="0" err="1"/>
              <a:t>Tap</a:t>
            </a:r>
            <a:r>
              <a:rPr lang="es-PA" dirty="0"/>
              <a:t> </a:t>
            </a:r>
            <a:r>
              <a:rPr lang="es-PA" dirty="0" err="1"/>
              <a:t>Saadhan</a:t>
            </a:r>
            <a:r>
              <a:rPr lang="es-PA" dirty="0"/>
              <a:t> </a:t>
            </a:r>
            <a:r>
              <a:rPr lang="es-PA" dirty="0" err="1"/>
              <a:t>Mein</a:t>
            </a:r>
            <a:r>
              <a:rPr lang="es-PA" dirty="0"/>
              <a:t> </a:t>
            </a:r>
            <a:r>
              <a:rPr lang="es-PA" dirty="0" err="1"/>
              <a:t>Na</a:t>
            </a:r>
            <a:r>
              <a:rPr lang="es-PA" dirty="0"/>
              <a:t> </a:t>
            </a:r>
            <a:r>
              <a:rPr lang="es-PA" dirty="0" err="1"/>
              <a:t>Janun</a:t>
            </a:r>
            <a:endParaRPr lang="en-US" dirty="0"/>
          </a:p>
          <a:p>
            <a:r>
              <a:rPr lang="es-PA" dirty="0" err="1"/>
              <a:t>Keval</a:t>
            </a:r>
            <a:r>
              <a:rPr lang="es-PA" dirty="0"/>
              <a:t> </a:t>
            </a:r>
            <a:r>
              <a:rPr lang="es-PA" dirty="0" err="1"/>
              <a:t>Dil</a:t>
            </a:r>
            <a:r>
              <a:rPr lang="es-PA" dirty="0"/>
              <a:t> </a:t>
            </a:r>
            <a:r>
              <a:rPr lang="es-PA" dirty="0" err="1"/>
              <a:t>Mein</a:t>
            </a:r>
            <a:r>
              <a:rPr lang="es-PA" dirty="0"/>
              <a:t> He Tera </a:t>
            </a:r>
            <a:r>
              <a:rPr lang="es-PA" dirty="0" err="1" smtClean="0"/>
              <a:t>Pyaar</a:t>
            </a:r>
            <a:endParaRPr lang="es-PA" dirty="0" smtClean="0"/>
          </a:p>
          <a:p>
            <a:r>
              <a:rPr lang="es-PA" dirty="0" smtClean="0"/>
              <a:t>****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755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6496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74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TERI SHARAN MEIN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Roshni</dc:creator>
  <cp:lastModifiedBy>SURESH</cp:lastModifiedBy>
  <cp:revision>12</cp:revision>
  <dcterms:created xsi:type="dcterms:W3CDTF">2012-12-23T21:12:52Z</dcterms:created>
  <dcterms:modified xsi:type="dcterms:W3CDTF">2016-01-17T18:52:04Z</dcterms:modified>
</cp:coreProperties>
</file>