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82" r:id="rId5"/>
    <p:sldId id="283" r:id="rId6"/>
    <p:sldId id="28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54" d="100"/>
          <a:sy n="54" d="100"/>
        </p:scale>
        <p:origin x="-970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5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00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1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1" u="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4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4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5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29-May-16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3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29-May-16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9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29-May-16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5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29-May-16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0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7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1" kern="1200">
          <a:solidFill>
            <a:schemeClr val="tx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0"/>
            <a:ext cx="8991600" cy="14700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54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Oothat</a:t>
            </a:r>
            <a:r>
              <a:rPr lang="en-US" sz="54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Baithat</a:t>
            </a:r>
            <a:r>
              <a:rPr lang="en-US" sz="54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Sovat</a:t>
            </a:r>
            <a:r>
              <a:rPr lang="en-US" sz="54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Naam</a:t>
            </a:r>
            <a:endParaRPr lang="en-US" sz="540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lumMod val="50000"/>
                    <a:alpha val="72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106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itanya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9800" y="1371600"/>
            <a:ext cx="6934200" cy="5486400"/>
          </a:xfrm>
        </p:spPr>
        <p:txBody>
          <a:bodyPr/>
          <a:lstStyle/>
          <a:p>
            <a:r>
              <a:rPr lang="en-US" sz="4000" dirty="0" err="1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Oothat</a:t>
            </a:r>
            <a:r>
              <a:rPr lang="en-US" sz="400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Baithat</a:t>
            </a:r>
            <a:r>
              <a:rPr lang="en-US" sz="400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Sovat</a:t>
            </a:r>
            <a:r>
              <a:rPr lang="en-US" sz="400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Naam</a:t>
            </a:r>
            <a:r>
              <a:rPr lang="en-US" sz="400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</a:p>
          <a:p>
            <a:r>
              <a:rPr lang="en-US" sz="4000" dirty="0" err="1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Aur</a:t>
            </a:r>
            <a:r>
              <a:rPr lang="en-US" sz="400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Na </a:t>
            </a:r>
            <a:r>
              <a:rPr lang="en-US" sz="4000" dirty="0" err="1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Ko-ee</a:t>
            </a:r>
            <a:r>
              <a:rPr lang="en-US" sz="400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Ko-ee</a:t>
            </a:r>
            <a:r>
              <a:rPr lang="en-US" sz="400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Kaam</a:t>
            </a:r>
            <a:endParaRPr lang="en-US" sz="4000" dirty="0" smtClean="0">
              <a:ln w="28575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lumMod val="50000"/>
                    <a:alpha val="72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err="1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Naachat</a:t>
            </a:r>
            <a:r>
              <a:rPr lang="en-US" sz="400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Gaavat</a:t>
            </a:r>
            <a:r>
              <a:rPr lang="en-US" sz="400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Teraa</a:t>
            </a:r>
            <a:r>
              <a:rPr lang="en-US" sz="400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Naam</a:t>
            </a:r>
            <a:r>
              <a:rPr lang="en-US" sz="400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Naachat</a:t>
            </a:r>
            <a:r>
              <a:rPr lang="en-US" sz="400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Gaavat</a:t>
            </a:r>
            <a:r>
              <a:rPr lang="en-US" sz="400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Teraa</a:t>
            </a:r>
            <a:r>
              <a:rPr lang="en-US" sz="400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Naam</a:t>
            </a:r>
            <a:endParaRPr lang="en-US" sz="4000" dirty="0" smtClean="0">
              <a:ln w="28575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lumMod val="50000"/>
                    <a:alpha val="72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Ram </a:t>
            </a:r>
            <a:r>
              <a:rPr lang="en-US" sz="4000" dirty="0" err="1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Lakhan</a:t>
            </a:r>
            <a:r>
              <a:rPr lang="en-US" sz="400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Radhey</a:t>
            </a:r>
            <a:r>
              <a:rPr lang="en-US" sz="400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Shyam</a:t>
            </a:r>
            <a:r>
              <a:rPr lang="en-US" sz="400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Ram </a:t>
            </a:r>
            <a:r>
              <a:rPr lang="en-US" sz="4000" dirty="0" err="1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Lakhan</a:t>
            </a:r>
            <a:r>
              <a:rPr lang="en-US" sz="400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Radhey</a:t>
            </a:r>
            <a:r>
              <a:rPr lang="en-US" sz="4000" dirty="0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Shyam</a:t>
            </a:r>
            <a:endParaRPr lang="en-US" sz="4000" dirty="0" smtClean="0">
              <a:ln w="28575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lumMod val="50000"/>
                    <a:alpha val="72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itanya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89069" y="304800"/>
            <a:ext cx="6248400" cy="5486400"/>
          </a:xfrm>
        </p:spPr>
        <p:txBody>
          <a:bodyPr/>
          <a:lstStyle/>
          <a:p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Meher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Milyaa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Gur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Murshid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Pooraa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</a:t>
            </a:r>
          </a:p>
          <a:p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Moray Man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Bhayaa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Vishraam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Naachat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Gaavat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Tera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Naam</a:t>
            </a:r>
            <a:endParaRPr lang="en-US" sz="400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lumMod val="50000"/>
                    <a:alpha val="72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Oothat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Baithat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Sovat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Naam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Aur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Na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Ko-ee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Ko-ee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Kaam</a:t>
            </a:r>
            <a:endParaRPr lang="en-US" sz="400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lumMod val="50000"/>
                    <a:alpha val="72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Ram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Lakhan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Radhey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Shyam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Ram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Lakhan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Radhey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Shyam</a:t>
            </a:r>
            <a:endParaRPr lang="en-US" sz="400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lumMod val="50000"/>
                    <a:alpha val="72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itanya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7000" y="685800"/>
            <a:ext cx="6248400" cy="5486400"/>
          </a:xfrm>
        </p:spPr>
        <p:txBody>
          <a:bodyPr/>
          <a:lstStyle/>
          <a:p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Gurdev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Pyaaray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Rahim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Neehaaray</a:t>
            </a:r>
            <a:endParaRPr lang="en-US" sz="400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lumMod val="50000"/>
                    <a:alpha val="72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Roshan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Roshan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Roohaanee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Dhaam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Naachat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Gaavat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Tera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Naam</a:t>
            </a:r>
            <a:endParaRPr lang="en-US" sz="400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lumMod val="50000"/>
                    <a:alpha val="72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Oothat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Baithat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Sovat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Naam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Aur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Na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Ko-ee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Ko-ee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Kaam</a:t>
            </a:r>
            <a:endParaRPr lang="en-US" sz="400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lumMod val="50000"/>
                    <a:alpha val="72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Ram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Lakhan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Radhey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Shyam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Ram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Lakhan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Radhey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Shyam</a:t>
            </a:r>
            <a:endParaRPr lang="en-US" sz="400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lumMod val="50000"/>
                    <a:alpha val="72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itanya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8600"/>
            <a:ext cx="6934200" cy="5486400"/>
          </a:xfrm>
        </p:spPr>
        <p:txBody>
          <a:bodyPr/>
          <a:lstStyle/>
          <a:p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Nuri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Nimaanee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Sad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Kurbaanee</a:t>
            </a:r>
            <a:endParaRPr lang="en-US" sz="400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lumMod val="50000"/>
                    <a:alpha val="72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Nuri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Nimaanee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Sad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Kurbaanee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Naachat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Gaavat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Tera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Naam</a:t>
            </a:r>
            <a:endParaRPr lang="en-US" sz="400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lumMod val="50000"/>
                    <a:alpha val="72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Oothat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Baithat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Sovat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Naam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Aur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Na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Ko-ee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Ko-ee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Kaam</a:t>
            </a:r>
            <a:endParaRPr lang="en-US" sz="400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lumMod val="50000"/>
                    <a:alpha val="72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Naachat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Gaavat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Tera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Naam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Naachat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Gaavat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Tera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Naam</a:t>
            </a:r>
            <a:endParaRPr lang="en-US" sz="400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lumMod val="50000"/>
                    <a:alpha val="72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Ram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Lakhan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Radhey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Shyam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 Ram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Lakhan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Radhey</a:t>
            </a:r>
            <a:r>
              <a:rPr lang="en-US" sz="40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Shyam</a:t>
            </a:r>
            <a:endParaRPr lang="en-US" sz="4000" dirty="0">
              <a:ln w="28575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lumMod val="50000"/>
                    <a:alpha val="72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2800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lumMod val="50000"/>
                      <a:alpha val="72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*   *   *</a:t>
            </a:r>
          </a:p>
        </p:txBody>
      </p:sp>
    </p:spTree>
    <p:extLst>
      <p:ext uri="{BB962C8B-B14F-4D97-AF65-F5344CB8AC3E}">
        <p14:creationId xmlns:p14="http://schemas.microsoft.com/office/powerpoint/2010/main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2992243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-1" y="0"/>
            <a:ext cx="9144001" cy="6858000"/>
          </a:xfrm>
        </p:spPr>
      </p:pic>
    </p:spTree>
    <p:extLst>
      <p:ext uri="{BB962C8B-B14F-4D97-AF65-F5344CB8AC3E}">
        <p14:creationId xmlns:p14="http://schemas.microsoft.com/office/powerpoint/2010/main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147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Oothat Baithat Sovat Naam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Heere Jaisaa Janam Amolak</dc:title>
  <dc:creator>Roshni</dc:creator>
  <cp:lastModifiedBy>Suresh</cp:lastModifiedBy>
  <cp:revision>36</cp:revision>
  <dcterms:created xsi:type="dcterms:W3CDTF">2013-01-03T08:51:28Z</dcterms:created>
  <dcterms:modified xsi:type="dcterms:W3CDTF">2016-05-29T04:59:18Z</dcterms:modified>
</cp:coreProperties>
</file>