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27-May-16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US" sz="3400" b="1" i="1" kern="1200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Sadhana Camp2015_logo_ctc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002773"/>
            <a:ext cx="2743200" cy="185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ln w="3175">
            <a:solidFill>
              <a:schemeClr val="tx1"/>
            </a:solidFill>
          </a:ln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3657600"/>
          </a:xfrm>
        </p:spPr>
        <p:txBody>
          <a:bodyPr/>
          <a:lstStyle/>
          <a:p>
            <a:r>
              <a:rPr lang="it-IT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 Toh La-i</a:t>
            </a:r>
            <a:endParaRPr lang="en-US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533400"/>
            <a:ext cx="7772400" cy="2971800"/>
          </a:xfrm>
        </p:spPr>
        <p:txBody>
          <a:bodyPr/>
          <a:lstStyle/>
          <a:p>
            <a:r>
              <a:rPr lang="it-IT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 Toh La-i, Toh La-i, Toh La-i, Vaattun Tey </a:t>
            </a:r>
            <a:r>
              <a:rPr lang="it-IT" sz="4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Vaajhaayaan</a:t>
            </a:r>
          </a:p>
          <a:p>
            <a:r>
              <a:rPr lang="nl-NL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 Toh La-i, Ukeer-a Mein, Vethee Geet Gaayaan</a:t>
            </a:r>
            <a:endParaRPr lang="en-US" sz="4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533400"/>
            <a:ext cx="7772400" cy="2971800"/>
          </a:xfrm>
        </p:spPr>
        <p:txBody>
          <a:bodyPr/>
          <a:lstStyle/>
          <a:p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Hanjoon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Vethee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Haaryaan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Achey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Raat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Dee-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araa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Maan</a:t>
            </a:r>
            <a:r>
              <a:rPr lang="en-US" sz="4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Baaryaan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2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772400" cy="2971800"/>
          </a:xfrm>
        </p:spPr>
        <p:txBody>
          <a:bodyPr/>
          <a:lstStyle/>
          <a:p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Achee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Ajj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Beeth-yas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Nadee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Kinaarey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Vethee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Pukaaryaan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Lehrun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Nihaarey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Vaattun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Vaajhaayaan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9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772400" cy="2971800"/>
          </a:xfrm>
        </p:spPr>
        <p:txBody>
          <a:bodyPr/>
          <a:lstStyle/>
          <a:p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Tikhyoon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Tezz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Lagan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Peyoon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Ajj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Hit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Hawaa-oon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Bin Ai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Sajnaa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Na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Byo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Koi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Chaahoon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Vaattun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Vaajhaayaan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Payee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Geet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Gaayaan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4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772400" cy="2971800"/>
          </a:xfrm>
        </p:spPr>
        <p:txBody>
          <a:bodyPr/>
          <a:lstStyle/>
          <a:p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Diss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Na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Dinghaayoon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Chhad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Jaain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Keen-a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Chhoree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Qadman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Kabool-ijj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Anjali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Samooree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Vaattun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Tey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Vaajhaayaan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9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7772400" cy="2971800"/>
          </a:xfrm>
        </p:spPr>
        <p:txBody>
          <a:bodyPr/>
          <a:lstStyle/>
          <a:p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Ukeer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 Mein,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Vethee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Geet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Gaayaan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Hanjoon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Vethee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Haaryaan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Achey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Raat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Toh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Dee-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araa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Maan</a:t>
            </a:r>
            <a:r>
              <a:rPr lang="en-US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Baaryaan</a:t>
            </a:r>
            <a:endParaRPr lang="en-US" sz="36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3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 *  *</a:t>
            </a:r>
          </a:p>
          <a:p>
            <a:endParaRPr lang="en-US" sz="36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4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5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Ik Toh La-i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22</cp:revision>
  <dcterms:created xsi:type="dcterms:W3CDTF">2012-12-23T21:12:52Z</dcterms:created>
  <dcterms:modified xsi:type="dcterms:W3CDTF">2016-05-27T22:47:12Z</dcterms:modified>
</cp:coreProperties>
</file>