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28-May-16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900" y="127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wallpaper-629.jpg"/>
          <p:cNvPicPr>
            <a:picLocks noChangeAspect="1"/>
          </p:cNvPicPr>
          <p:nvPr userDrawn="1"/>
        </p:nvPicPr>
        <p:blipFill>
          <a:blip r:embed="rId4" cstate="print"/>
          <a:srcRect t="10000"/>
          <a:stretch>
            <a:fillRect/>
          </a:stretch>
        </p:blipFill>
        <p:spPr>
          <a:xfrm>
            <a:off x="-40180" y="0"/>
            <a:ext cx="9184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</p:spPr>
        <p:txBody>
          <a:bodyPr>
            <a:normAutofit/>
          </a:bodyPr>
          <a:lstStyle/>
          <a:p>
            <a:r>
              <a:rPr lang="en-US" sz="48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8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8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8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8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8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8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609600" y="4572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Waqt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Bachaa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-ay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Naam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Bol.....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304800" y="381000"/>
            <a:ext cx="8534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Tuhinjey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Aahey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Prabhu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Paarn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Bhitkarn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Band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Athay-ee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Saarn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Vikaaran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Mein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Pyo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Waqt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Vinyaa-een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Kach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Pyo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Roz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Kamaay-een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0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762000" y="12954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4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5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457200" y="685800"/>
            <a:ext cx="8153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Kripaa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Vathee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Hal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Ghind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Vajan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Akhand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Jyot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Payee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Baray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Sabhaago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So...Jo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Ghiray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0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3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762000" y="12954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4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8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0" y="457200"/>
            <a:ext cx="91440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Durlabh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Janam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Pehenjo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Khoye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Amrit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Peevay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Amar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Hoye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Kareen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Kripaa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Nuri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Naam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Nidhaan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Anjali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Iyaareen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Achay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Ehsaan</a:t>
            </a:r>
            <a:endParaRPr lang="en-US" sz="40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Jaag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Pyaaraa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Samjh</a:t>
            </a:r>
            <a:r>
              <a:rPr lang="en-US" sz="40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40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Khol</a:t>
            </a:r>
            <a:endParaRPr lang="en-US" sz="40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1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xfrm>
            <a:off x="762000" y="12954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4400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</a:t>
            </a:r>
            <a:endParaRPr lang="en-US" sz="4400" dirty="0" smtClean="0"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 smtClean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*  *</a:t>
            </a:r>
          </a:p>
        </p:txBody>
      </p:sp>
    </p:spTree>
    <p:extLst>
      <p:ext uri="{BB962C8B-B14F-4D97-AF65-F5344CB8AC3E}">
        <p14:creationId xmlns:p14="http://schemas.microsoft.com/office/powerpoint/2010/main" val="6006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181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Uth Jaag Pyaaraa Samjh-a Khol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34</cp:revision>
  <dcterms:created xsi:type="dcterms:W3CDTF">2012-12-23T21:12:52Z</dcterms:created>
  <dcterms:modified xsi:type="dcterms:W3CDTF">2016-05-28T22:10:54Z</dcterms:modified>
</cp:coreProperties>
</file>