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07-Dec-13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n-US" sz="3400" b="1" i="1" kern="1200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26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79" t="376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ln w="3175">
            <a:solidFill>
              <a:schemeClr val="tx1"/>
            </a:solidFill>
          </a:ln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9812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Royee</a:t>
            </a:r>
            <a:r>
              <a:rPr lang="en-US" sz="54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Royee</a:t>
            </a:r>
            <a:r>
              <a:rPr lang="en-US" sz="54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Raat</a:t>
            </a:r>
            <a:r>
              <a:rPr lang="en-US" sz="54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Guzariyum</a:t>
            </a:r>
            <a:endParaRPr lang="en-US" sz="5400" dirty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47584" y="1097692"/>
            <a:ext cx="7772400" cy="5562600"/>
          </a:xfrm>
        </p:spPr>
        <p:txBody>
          <a:bodyPr/>
          <a:lstStyle/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Royee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Royee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Raat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Guzariyum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Paak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Pukariyum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Kabul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Sunhiran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Kandein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Kadhain</a:t>
            </a:r>
            <a:endParaRPr lang="en-US" sz="4000" dirty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Bhayun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Birha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Jun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Bariyum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Khanin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Nihariyum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Kabul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Sunhiran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Kandein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Kadhain</a:t>
            </a:r>
            <a:endParaRPr lang="en-US" sz="4000" dirty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8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458200" cy="5562600"/>
          </a:xfrm>
        </p:spPr>
        <p:txBody>
          <a:bodyPr/>
          <a:lstStyle/>
          <a:p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Chit Mein To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Layhe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Chaah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Chariyum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Mein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Tuhinjo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Dhyan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So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Dharyum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Kabul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Sunhiran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Kandein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Kadhain</a:t>
            </a:r>
            <a:endParaRPr lang="en-US" sz="4000" dirty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7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562600"/>
          </a:xfrm>
        </p:spPr>
        <p:txBody>
          <a:bodyPr/>
          <a:lstStyle/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Nuri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Nimarin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Neehun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Neer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Vahayum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Manjha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Hanjun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Hariyum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Kabul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Sunhiran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Kandein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Kadhain</a:t>
            </a:r>
            <a:endParaRPr lang="en-US" sz="4000" dirty="0" smtClean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	*	</a:t>
            </a:r>
            <a:r>
              <a:rPr lang="en-US" sz="4000" dirty="0" smtClean="0">
                <a:effectLst>
                  <a:glow rad="228600">
                    <a:schemeClr val="accent4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4000" dirty="0">
              <a:effectLst>
                <a:glow rad="228600">
                  <a:schemeClr val="accent4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7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7880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Royee Royee Raat Guzariyum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16</cp:revision>
  <dcterms:created xsi:type="dcterms:W3CDTF">2012-12-23T21:12:52Z</dcterms:created>
  <dcterms:modified xsi:type="dcterms:W3CDTF">2013-12-07T23:39:33Z</dcterms:modified>
</cp:coreProperties>
</file>