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363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1000"/>
            <a:ext cx="57912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3000" t="-2000" r="-1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3657600"/>
          </a:xfrm>
        </p:spPr>
        <p:txBody>
          <a:bodyPr/>
          <a:lstStyle/>
          <a:p>
            <a:r>
              <a:rPr lang="en-US" sz="54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>Jamunaa</a:t>
            </a:r>
            <a:r>
              <a:rPr lang="en-US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> Jay </a:t>
            </a:r>
            <a:r>
              <a:rPr lang="en-US" sz="54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>Jal</a:t>
            </a:r>
            <a:r>
              <a:rPr lang="en-US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> </a:t>
            </a:r>
            <a:r>
              <a:rPr lang="en-US" sz="54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>Dey</a:t>
            </a:r>
            <a:r>
              <a:rPr lang="en-US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  <a:t/>
            </a:r>
            <a:br>
              <a:rPr lang="en-US" sz="54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</a:rPr>
            </a:b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Rimjhim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Rimjhim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Gopiyoon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Jhooleen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Thiyoon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Shyam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Agyaan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Say,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Dilriyoon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Kholeen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Thiyoon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Pyaasee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Diliyun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Khay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Pyaar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Peeyaaray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Anjali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Unyaayal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Peyee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Toh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Panaaray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5273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924800" cy="5562600"/>
          </a:xfrm>
        </p:spPr>
        <p:txBody>
          <a:bodyPr/>
          <a:lstStyle/>
          <a:p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Jay!  </a:t>
            </a:r>
          </a:p>
          <a:p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O!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Jala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Day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         </a:t>
            </a:r>
          </a:p>
          <a:p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****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032302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7055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9154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Jay!  </a:t>
            </a:r>
          </a:p>
          <a:p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O!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Jala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day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Gopi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Kanhaiyaa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Pukaaray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jay, 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O,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 Dal Day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6581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81000"/>
            <a:ext cx="73914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Kinaaray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Akhiyoon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Aab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Vahaayin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Mohan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Mithay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Binn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Na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Byo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Kuchh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Chaahin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4395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3505200"/>
          </a:xfrm>
        </p:spPr>
        <p:txBody>
          <a:bodyPr/>
          <a:lstStyle/>
          <a:p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Chand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Khay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Taaran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khay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Diyan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Say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Taaroon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Aao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Asaan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Vata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Sureen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Pukaaroon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! </a:t>
            </a: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Jay!  </a:t>
            </a:r>
          </a:p>
          <a:p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O!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Jala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day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7038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t="-2000" r="-1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3058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Nadee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-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Joon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Lehroon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Lataaray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Khaan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Khaan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Kanhaiyo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508190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t="-2000" r="-1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9248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Mukh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Murlee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Akhyun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Israar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Achay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Achay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Ishq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Jo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Avtaar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Jay!  </a:t>
            </a:r>
          </a:p>
          <a:p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O!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Jala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Day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741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t="-2000" r="-1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0010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Neeleea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Bedee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Mein,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Ijho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Achay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Gopee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Jo,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Nern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Nachay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Lehrun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Manjhaan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Chhoray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Teer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Uthaaray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Ukeer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02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t="-2000" r="-1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Jay!  </a:t>
            </a:r>
          </a:p>
          <a:p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O!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Jal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Day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97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305800" cy="5562600"/>
          </a:xfrm>
        </p:spPr>
        <p:txBody>
          <a:bodyPr/>
          <a:lstStyle/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Shyam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Pyaaro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Murlee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Bajaa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-ay</a:t>
            </a: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Krishna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Manjhaan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Hazaar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Banaa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-ay</a:t>
            </a: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Kinaaray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Ajab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Heeya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Raas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Gopee</a:t>
            </a:r>
            <a:r>
              <a:rPr lang="en-US" sz="4000" dirty="0" smtClean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-a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Saan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Khelay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Khaas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Jay!  </a:t>
            </a:r>
          </a:p>
          <a:p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Ho!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Jamunaa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Jala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Day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101600">
                    <a:schemeClr val="tx2">
                      <a:alpha val="60000"/>
                    </a:schemeClr>
                  </a:glow>
                </a:effectLst>
                <a:ea typeface="+mj-ea"/>
                <a:cs typeface="+mj-cs"/>
              </a:rPr>
              <a:t>Nihaaray</a:t>
            </a:r>
            <a:endParaRPr lang="en-US" sz="4000" dirty="0">
              <a:effectLst>
                <a:glow rad="101600">
                  <a:schemeClr val="tx2">
                    <a:alpha val="6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355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227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Jamunaa Jay Jal Dey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18</cp:revision>
  <dcterms:created xsi:type="dcterms:W3CDTF">2012-12-23T21:12:52Z</dcterms:created>
  <dcterms:modified xsi:type="dcterms:W3CDTF">2013-12-06T05:28:10Z</dcterms:modified>
</cp:coreProperties>
</file>